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9E4"/>
          </a:solidFill>
        </a:fill>
      </a:tcStyle>
    </a:wholeTbl>
    <a:band2H>
      <a:tcTxStyle b="def" i="def"/>
      <a:tcStyle>
        <a:tcBdr/>
        <a:fill>
          <a:solidFill>
            <a:srgbClr val="EBF4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FCE6"/>
          </a:solidFill>
        </a:fill>
      </a:tcStyle>
    </a:wholeTbl>
    <a:band2H>
      <a:tcTxStyle b="def" i="def"/>
      <a:tcStyle>
        <a:tcBdr/>
        <a:fill>
          <a:solidFill>
            <a:srgbClr val="FEFD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9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9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40" u="none">
                <a:solidFill>
                  <a:srgbClr val="515350"/>
                </a:solidFill>
                <a:latin typeface="Arial"/>
              </a:defRPr>
            </a:pPr>
            <a:r>
              <a:rPr b="1" i="0" strike="noStrike" sz="1440" u="none">
                <a:solidFill>
                  <a:srgbClr val="515350"/>
                </a:solidFill>
                <a:latin typeface="Arial"/>
              </a:rPr>
              <a:t>Attitude towards drones across the Nordic countries</a:t>
            </a:r>
          </a:p>
        </c:rich>
      </c:tx>
      <c:layout>
        <c:manualLayout>
          <c:xMode val="edge"/>
          <c:yMode val="edge"/>
          <c:x val="0.155526"/>
          <c:y val="0"/>
          <c:w val="0.688947"/>
          <c:h val="0.098933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18407"/>
          <c:y val="0.0989336"/>
          <c:w val="0.876593"/>
          <c:h val="0.786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positive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0.250000</c:v>
                </c:pt>
                <c:pt idx="1">
                  <c:v>0.290000</c:v>
                </c:pt>
                <c:pt idx="2">
                  <c:v>0.230000</c:v>
                </c:pt>
                <c:pt idx="3">
                  <c:v>0.180000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rgbClr val="C6E7E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0.400000</c:v>
                </c:pt>
                <c:pt idx="1">
                  <c:v>0.420000</c:v>
                </c:pt>
                <c:pt idx="2">
                  <c:v>0.380000</c:v>
                </c:pt>
                <c:pt idx="3">
                  <c:v>0.390000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0.230000</c:v>
                </c:pt>
                <c:pt idx="1">
                  <c:v>0.220000</c:v>
                </c:pt>
                <c:pt idx="2">
                  <c:v>0.290000</c:v>
                </c:pt>
                <c:pt idx="3">
                  <c:v>0.350000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rgbClr val="FAC2B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Sheet1!$B$5:$E$5</c:f>
              <c:numCache>
                <c:ptCount val="4"/>
                <c:pt idx="0">
                  <c:v>0.060000</c:v>
                </c:pt>
                <c:pt idx="1">
                  <c:v>0.040000</c:v>
                </c:pt>
                <c:pt idx="2">
                  <c:v>0.030000</c:v>
                </c:pt>
                <c:pt idx="3">
                  <c:v>0.060000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negative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Sheet1!$B$6:$E$6</c:f>
              <c:numCache>
                <c:ptCount val="4"/>
                <c:pt idx="0">
                  <c:v>0.020000</c:v>
                </c:pt>
                <c:pt idx="1">
                  <c:v>0.010000</c:v>
                </c:pt>
                <c:pt idx="2">
                  <c:v>0.010000</c:v>
                </c:pt>
                <c:pt idx="3">
                  <c:v>0.010000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rgbClr val="E7E6E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Sheet1!$B$7:$E$7</c:f>
              <c:numCache>
                <c:ptCount val="4"/>
                <c:pt idx="0">
                  <c:v>0.040000</c:v>
                </c:pt>
                <c:pt idx="1">
                  <c:v>0.030000</c:v>
                </c:pt>
                <c:pt idx="2">
                  <c:v>0.060000</c:v>
                </c:pt>
                <c:pt idx="3">
                  <c:v>0.020000</c:v>
                </c:pt>
              </c:numCache>
            </c:numRef>
          </c:val>
        </c:ser>
        <c:gapWidth val="95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969795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51535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0"/>
        </c:scaling>
        <c:delete val="0"/>
        <c:axPos val="b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51535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958486"/>
          <c:y val="0.895091"/>
          <c:w val="0.808303"/>
          <c:h val="0.10490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200" u="none">
              <a:solidFill>
                <a:srgbClr val="51535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8E908C"/>
                </a:solidFill>
                <a:latin typeface="Arial"/>
              </a:defRPr>
            </a:pPr>
            <a:r>
              <a:rPr b="0" i="0" strike="noStrike" sz="1800" u="none">
                <a:solidFill>
                  <a:srgbClr val="8E908C"/>
                </a:solidFill>
                <a:latin typeface="Arial"/>
              </a:rPr>
              <a:t>Number of drones by country</a:t>
            </a:r>
          </a:p>
        </c:rich>
      </c:tx>
      <c:layout>
        <c:manualLayout>
          <c:xMode val="edge"/>
          <c:yMode val="edge"/>
          <c:x val="0.279031"/>
          <c:y val="0"/>
          <c:w val="0.441937"/>
          <c:h val="0.10191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201556"/>
          <c:y val="0.101918"/>
          <c:w val="0.974844"/>
          <c:h val="0.762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Estimated current no of drones</c:v>
                </c:pt>
              </c:strCache>
            </c:strRef>
          </c:tx>
          <c:spPr>
            <a:solidFill>
              <a:srgbClr val="5BBDE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Norway*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565000.000000</c:v>
                </c:pt>
                <c:pt idx="1">
                  <c:v>795000.000000</c:v>
                </c:pt>
                <c:pt idx="2">
                  <c:v>367000.000000</c:v>
                </c:pt>
                <c:pt idx="3">
                  <c:v>414000.000000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noFill/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51535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Norway*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260000.000000</c:v>
                </c:pt>
                <c:pt idx="1">
                  <c:v>30000.000000</c:v>
                </c:pt>
                <c:pt idx="2">
                  <c:v>458000.000000</c:v>
                </c:pt>
                <c:pt idx="3">
                  <c:v>411000.000000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Planned purchase of drones</c:v>
                </c:pt>
              </c:strCache>
            </c:strRef>
          </c:tx>
          <c:spPr>
            <a:solidFill>
              <a:srgbClr val="F7A39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Norway*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688000.000000</c:v>
                </c:pt>
                <c:pt idx="1">
                  <c:v>640000.000000</c:v>
                </c:pt>
                <c:pt idx="2">
                  <c:v>314000.000000</c:v>
                </c:pt>
                <c:pt idx="3">
                  <c:v>454000.000000</c:v>
                </c:pt>
              </c:numCache>
            </c:numRef>
          </c:val>
        </c:ser>
        <c:gapWidth val="9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969795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8E908C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51535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400000"/>
        <c:minorUnit val="20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1368"/>
          <c:y val="0.950486"/>
          <c:w val="0.719601"/>
          <c:h val="0.049513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8E908C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01173"/>
          <c:y val="0.103667"/>
          <c:w val="0.974883"/>
          <c:h val="0.834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/ hobby purposes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&quot; &quot;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Sheet1!$B$2:$B$5</c:f>
              <c:numCache>
                <c:ptCount val="4"/>
                <c:pt idx="0">
                  <c:v>0.086000</c:v>
                </c:pt>
                <c:pt idx="1">
                  <c:v>0.074000</c:v>
                </c:pt>
                <c:pt idx="2">
                  <c:v>0.062000</c:v>
                </c:pt>
                <c:pt idx="3">
                  <c:v>0.099000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Hobby and proferssonal use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&quot; &quot;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Sheet1!$C$2:$C$5</c:f>
              <c:numCache>
                <c:ptCount val="4"/>
                <c:pt idx="0">
                  <c:v>0.010000</c:v>
                </c:pt>
                <c:pt idx="1">
                  <c:v>0.009000</c:v>
                </c:pt>
                <c:pt idx="2">
                  <c:v>0.006000</c:v>
                </c:pt>
                <c:pt idx="3">
                  <c:v>0.011000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Professional use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&quot; &quot;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Sheet1!$D$2:$D$5</c:f>
              <c:numCache>
                <c:ptCount val="4"/>
                <c:pt idx="0">
                  <c:v>0.006000</c:v>
                </c:pt>
                <c:pt idx="1">
                  <c:v>0.001000</c:v>
                </c:pt>
                <c:pt idx="2">
                  <c:v>0.002000</c:v>
                </c:pt>
                <c:pt idx="3">
                  <c:v>0.001000</c:v>
                </c:pt>
              </c:numCache>
            </c:numRef>
          </c:val>
        </c:ser>
        <c:gapWidth val="150"/>
        <c:overlap val="-25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969795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8E908C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.0&quot; &quot;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51535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0.025"/>
        <c:minorUnit val="0.01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00978"/>
          <c:y val="0"/>
          <c:w val="0.818161"/>
          <c:h val="0.060352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8E908C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8E908C"/>
                </a:solidFill>
                <a:latin typeface="Arial"/>
              </a:defRPr>
            </a:pPr>
            <a:r>
              <a:rPr b="0" i="0" strike="noStrike" sz="1800" u="none">
                <a:solidFill>
                  <a:srgbClr val="8E908C"/>
                </a:solidFill>
                <a:latin typeface="Arial"/>
              </a:rPr>
              <a:t>Registration of drones</a:t>
            </a:r>
          </a:p>
        </c:rich>
      </c:tx>
      <c:layout>
        <c:manualLayout>
          <c:xMode val="edge"/>
          <c:yMode val="edge"/>
          <c:x val="0.326321"/>
          <c:y val="0"/>
          <c:w val="0.331297"/>
          <c:h val="0.10143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07739"/>
          <c:y val="0.101432"/>
          <c:w val="0.8762"/>
          <c:h val="0.816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Unaware of reg obligation</c:v>
                </c:pt>
              </c:strCache>
            </c:strRef>
          </c:tx>
          <c:spPr>
            <a:solidFill>
              <a:srgbClr val="F7A39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0.270000</c:v>
                </c:pt>
                <c:pt idx="1">
                  <c:v>0.209000</c:v>
                </c:pt>
                <c:pt idx="2">
                  <c:v>0.299000</c:v>
                </c:pt>
                <c:pt idx="3">
                  <c:v>0.242000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Aware, not reg</c:v>
                </c:pt>
              </c:strCache>
            </c:strRef>
          </c:tx>
          <c:spPr>
            <a:solidFill>
              <a:srgbClr val="FAC2B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0.581000</c:v>
                </c:pt>
                <c:pt idx="1">
                  <c:v>0.541000</c:v>
                </c:pt>
                <c:pt idx="2">
                  <c:v>0.367000</c:v>
                </c:pt>
                <c:pt idx="3">
                  <c:v>0.502000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Reg. 2021</c:v>
                </c:pt>
              </c:strCache>
            </c:strRef>
          </c:tx>
          <c:spPr>
            <a:solidFill>
              <a:srgbClr val="F2F2F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0.120000</c:v>
                </c:pt>
                <c:pt idx="1">
                  <c:v>0.134000</c:v>
                </c:pt>
                <c:pt idx="2">
                  <c:v>0.218000</c:v>
                </c:pt>
                <c:pt idx="3">
                  <c:v>0.125000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Reg. 2022</c:v>
                </c:pt>
              </c:strCache>
            </c:strRef>
          </c:tx>
          <c:spPr>
            <a:solidFill>
              <a:srgbClr val="A6A6A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7C7F7B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Sheet1!$B$5:$E$5</c:f>
              <c:numCache>
                <c:ptCount val="4"/>
                <c:pt idx="0">
                  <c:v>0.041000</c:v>
                </c:pt>
                <c:pt idx="1">
                  <c:v>0.058000</c:v>
                </c:pt>
                <c:pt idx="2">
                  <c:v>0.037000</c:v>
                </c:pt>
                <c:pt idx="3">
                  <c:v>0.055000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Reg. 2023</c:v>
                </c:pt>
              </c:strCache>
            </c:strRef>
          </c:tx>
          <c:spPr>
            <a:solidFill>
              <a:srgbClr val="80808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FFFFFF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</c:strCache>
            </c:strRef>
          </c:cat>
          <c:val>
            <c:numRef>
              <c:f>Sheet1!$B$6:$E$6</c:f>
              <c:numCache>
                <c:ptCount val="3"/>
                <c:pt idx="1">
                  <c:v>0.058000</c:v>
                </c:pt>
                <c:pt idx="2">
                  <c:v>0.079000</c:v>
                </c:pt>
                <c:pt idx="3">
                  <c:v>0.075000</c:v>
                </c:pt>
              </c:numCache>
            </c:numRef>
          </c:val>
        </c:ser>
        <c:gapWidth val="95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E5E5E4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100" u="none">
                <a:solidFill>
                  <a:srgbClr val="8E908C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51535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531008"/>
          <c:y val="0.949516"/>
          <c:w val="0.946899"/>
          <c:h val="0.050483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8E908C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6" name="Shape 13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7.pn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8.pn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7.png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Forside Gul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2" descr="Bild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KRIV INN TITTEL (BRUK KUN STORE BOKSTAVER)"/>
          <p:cNvSpPr txBox="1"/>
          <p:nvPr>
            <p:ph type="title" hasCustomPrompt="1"/>
          </p:nvPr>
        </p:nvSpPr>
        <p:spPr>
          <a:xfrm>
            <a:off x="846088" y="3626067"/>
            <a:ext cx="6870750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26649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14" name="Brødtekst nivå én…"/>
          <p:cNvSpPr txBox="1"/>
          <p:nvPr>
            <p:ph type="body" sz="quarter" idx="1"/>
          </p:nvPr>
        </p:nvSpPr>
        <p:spPr>
          <a:xfrm>
            <a:off x="846088" y="5023944"/>
            <a:ext cx="6870750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5" name="Bilde 13" descr="Bild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63" y="425813"/>
            <a:ext cx="1114098" cy="1387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1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re innsikter vertikal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Tittel 11"/>
          <p:cNvSpPr txBox="1"/>
          <p:nvPr/>
        </p:nvSpPr>
        <p:spPr>
          <a:xfrm>
            <a:off x="885507" y="1852985"/>
            <a:ext cx="2364064" cy="326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b="1" sz="11500">
                <a:solidFill>
                  <a:srgbClr val="FCDFD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TRE</a:t>
            </a:r>
            <a:r>
              <a:rPr sz="8800">
                <a:solidFill>
                  <a:srgbClr val="FFFFFF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VIKTIGSTE INNSIKTER 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OG FUNN</a:t>
            </a:r>
          </a:p>
        </p:txBody>
      </p:sp>
      <p:pic>
        <p:nvPicPr>
          <p:cNvPr id="176" name="Bilde 15" descr="Bild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Ellipse 16"/>
          <p:cNvGrpSpPr/>
          <p:nvPr/>
        </p:nvGrpSpPr>
        <p:grpSpPr>
          <a:xfrm>
            <a:off x="4475162" y="1227710"/>
            <a:ext cx="767867" cy="767867"/>
            <a:chOff x="0" y="0"/>
            <a:chExt cx="767866" cy="767866"/>
          </a:xfrm>
        </p:grpSpPr>
        <p:sp>
          <p:nvSpPr>
            <p:cNvPr id="177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1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DFD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82" name="Ellipse 17"/>
          <p:cNvGrpSpPr/>
          <p:nvPr/>
        </p:nvGrpSpPr>
        <p:grpSpPr>
          <a:xfrm>
            <a:off x="4475162" y="3048572"/>
            <a:ext cx="767867" cy="767867"/>
            <a:chOff x="0" y="0"/>
            <a:chExt cx="767866" cy="767866"/>
          </a:xfrm>
        </p:grpSpPr>
        <p:sp>
          <p:nvSpPr>
            <p:cNvPr id="180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2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DFD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85" name="Ellipse 18"/>
          <p:cNvGrpSpPr/>
          <p:nvPr/>
        </p:nvGrpSpPr>
        <p:grpSpPr>
          <a:xfrm>
            <a:off x="4475162" y="4869434"/>
            <a:ext cx="767867" cy="767867"/>
            <a:chOff x="0" y="0"/>
            <a:chExt cx="767866" cy="767866"/>
          </a:xfrm>
        </p:grpSpPr>
        <p:sp>
          <p:nvSpPr>
            <p:cNvPr id="183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3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DFD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186" name="Bilde 12" descr="Bild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Brødtekst nivå én…"/>
          <p:cNvSpPr txBox="1"/>
          <p:nvPr>
            <p:ph type="body" sz="quarter" idx="1" hasCustomPrompt="1"/>
          </p:nvPr>
        </p:nvSpPr>
        <p:spPr>
          <a:xfrm>
            <a:off x="5610225" y="917010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  <a:lvl2pPr marL="0" indent="457200">
              <a:buSzTx/>
              <a:buNone/>
              <a:defRPr sz="1200"/>
            </a:lvl2pPr>
            <a:lvl3pPr marL="0" indent="914400">
              <a:buSzTx/>
              <a:buNone/>
              <a:defRPr sz="1200"/>
            </a:lvl3pPr>
            <a:lvl4pPr marL="0" indent="1371600">
              <a:buSzTx/>
              <a:buNone/>
              <a:defRPr sz="1200"/>
            </a:lvl4pPr>
            <a:lvl5pPr marL="0" indent="1828800">
              <a:buSzTx/>
              <a:buNone/>
              <a:defRPr sz="1200"/>
            </a:lvl5pPr>
          </a:lstStyle>
          <a:p>
            <a:pPr/>
            <a:r>
              <a:t>Skriv inn første hovedfunn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8" name="Plassholder for tekst 7"/>
          <p:cNvSpPr/>
          <p:nvPr>
            <p:ph type="body" sz="quarter" idx="21" hasCustomPrompt="1"/>
          </p:nvPr>
        </p:nvSpPr>
        <p:spPr>
          <a:xfrm>
            <a:off x="5610225" y="2737873"/>
            <a:ext cx="5778500" cy="13892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andre hovedfunn</a:t>
            </a:r>
          </a:p>
        </p:txBody>
      </p:sp>
      <p:sp>
        <p:nvSpPr>
          <p:cNvPr id="189" name="Plassholder for tekst 7"/>
          <p:cNvSpPr/>
          <p:nvPr>
            <p:ph type="body" sz="quarter" idx="22" hasCustomPrompt="1"/>
          </p:nvPr>
        </p:nvSpPr>
        <p:spPr>
          <a:xfrm>
            <a:off x="5610225" y="4558734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tredje hovedfunn</a:t>
            </a:r>
          </a:p>
        </p:txBody>
      </p:sp>
      <p:sp>
        <p:nvSpPr>
          <p:cNvPr id="190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 bilder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03" name="Plassholder for bilde 5"/>
          <p:cNvSpPr/>
          <p:nvPr>
            <p:ph type="pic" idx="21"/>
          </p:nvPr>
        </p:nvSpPr>
        <p:spPr>
          <a:xfrm>
            <a:off x="839787" y="631059"/>
            <a:ext cx="6877051" cy="5875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04" name="Plassholder for bilde 5"/>
          <p:cNvSpPr/>
          <p:nvPr>
            <p:ph type="pic" sz="half" idx="22"/>
          </p:nvPr>
        </p:nvSpPr>
        <p:spPr>
          <a:xfrm>
            <a:off x="8148636" y="619931"/>
            <a:ext cx="3240088" cy="5875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0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tittel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Plassholder for bilde 5"/>
          <p:cNvSpPr/>
          <p:nvPr>
            <p:ph type="pic" idx="21"/>
          </p:nvPr>
        </p:nvSpPr>
        <p:spPr>
          <a:xfrm>
            <a:off x="839787" y="632620"/>
            <a:ext cx="6877051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14" name="Brødtekst nivå én…"/>
          <p:cNvSpPr txBox="1"/>
          <p:nvPr>
            <p:ph type="body" sz="half" idx="1" hasCustomPrompt="1"/>
          </p:nvPr>
        </p:nvSpPr>
        <p:spPr>
          <a:xfrm>
            <a:off x="8148638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1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liggende med tittel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23" name="Plassholder for bilde 5"/>
          <p:cNvSpPr/>
          <p:nvPr>
            <p:ph type="pic" idx="21"/>
          </p:nvPr>
        </p:nvSpPr>
        <p:spPr>
          <a:xfrm>
            <a:off x="838200" y="632620"/>
            <a:ext cx="10550525" cy="388559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24" name="Brødtekst nivå én…"/>
          <p:cNvSpPr txBox="1"/>
          <p:nvPr>
            <p:ph type="body" sz="half" idx="1" hasCustomPrompt="1"/>
          </p:nvPr>
        </p:nvSpPr>
        <p:spPr>
          <a:xfrm>
            <a:off x="839787" y="4907665"/>
            <a:ext cx="10548938" cy="158772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ire bilder med tittel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33" name="Plassholder for bilde 5"/>
          <p:cNvSpPr/>
          <p:nvPr>
            <p:ph type="pic" sz="quarter" idx="21"/>
          </p:nvPr>
        </p:nvSpPr>
        <p:spPr>
          <a:xfrm>
            <a:off x="839787" y="632620"/>
            <a:ext cx="3240088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34" name="Plassholder for bilde 5"/>
          <p:cNvSpPr/>
          <p:nvPr>
            <p:ph type="pic" sz="quarter" idx="22"/>
          </p:nvPr>
        </p:nvSpPr>
        <p:spPr>
          <a:xfrm>
            <a:off x="4476751" y="631840"/>
            <a:ext cx="3240088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35" name="Plassholder for bilde 5"/>
          <p:cNvSpPr/>
          <p:nvPr>
            <p:ph type="pic" sz="quarter" idx="23"/>
          </p:nvPr>
        </p:nvSpPr>
        <p:spPr>
          <a:xfrm>
            <a:off x="839787" y="3655612"/>
            <a:ext cx="3240088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36" name="Plassholder for bilde 5"/>
          <p:cNvSpPr/>
          <p:nvPr>
            <p:ph type="pic" sz="quarter" idx="24"/>
          </p:nvPr>
        </p:nvSpPr>
        <p:spPr>
          <a:xfrm>
            <a:off x="4476751" y="3654831"/>
            <a:ext cx="3240088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37" name="Brødtekst nivå én…"/>
          <p:cNvSpPr txBox="1"/>
          <p:nvPr>
            <p:ph type="body" sz="half" idx="1" hasCustomPrompt="1"/>
          </p:nvPr>
        </p:nvSpPr>
        <p:spPr>
          <a:xfrm>
            <a:off x="8148638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 bilder med tittel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46" name="Plassholder for bilde 5"/>
          <p:cNvSpPr/>
          <p:nvPr>
            <p:ph type="pic" sz="half" idx="21"/>
          </p:nvPr>
        </p:nvSpPr>
        <p:spPr>
          <a:xfrm>
            <a:off x="839787" y="632620"/>
            <a:ext cx="3240088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47" name="Plassholder for bilde 5"/>
          <p:cNvSpPr/>
          <p:nvPr>
            <p:ph type="pic" sz="half" idx="22"/>
          </p:nvPr>
        </p:nvSpPr>
        <p:spPr>
          <a:xfrm>
            <a:off x="4475162" y="631840"/>
            <a:ext cx="3240088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48" name="Brødtekst nivå én…"/>
          <p:cNvSpPr txBox="1"/>
          <p:nvPr>
            <p:ph type="body" sz="half" idx="1" hasCustomPrompt="1"/>
          </p:nvPr>
        </p:nvSpPr>
        <p:spPr>
          <a:xfrm>
            <a:off x="8148638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49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bilder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Plassholder for bilde 5"/>
          <p:cNvSpPr/>
          <p:nvPr>
            <p:ph type="pic" sz="half" idx="21"/>
          </p:nvPr>
        </p:nvSpPr>
        <p:spPr>
          <a:xfrm>
            <a:off x="839787" y="632620"/>
            <a:ext cx="4955223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58" name="Plassholder for bilde 5"/>
          <p:cNvSpPr/>
          <p:nvPr>
            <p:ph type="pic" sz="half" idx="22"/>
          </p:nvPr>
        </p:nvSpPr>
        <p:spPr>
          <a:xfrm>
            <a:off x="6412229" y="631059"/>
            <a:ext cx="4976496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59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re innsikter vertikal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Tittel 11"/>
          <p:cNvSpPr txBox="1"/>
          <p:nvPr/>
        </p:nvSpPr>
        <p:spPr>
          <a:xfrm>
            <a:off x="885507" y="1852985"/>
            <a:ext cx="2364064" cy="326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b="1" sz="11500">
                <a:solidFill>
                  <a:srgbClr val="FCE0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TRE</a:t>
            </a:r>
            <a:r>
              <a:rPr sz="8800">
                <a:solidFill>
                  <a:srgbClr val="FFFFFF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VIKTIGSTE INNSIKTER 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OG FUNN</a:t>
            </a:r>
          </a:p>
        </p:txBody>
      </p:sp>
      <p:pic>
        <p:nvPicPr>
          <p:cNvPr id="199" name="Bilde 15" descr="Bild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Ellipse 16"/>
          <p:cNvGrpSpPr/>
          <p:nvPr/>
        </p:nvGrpSpPr>
        <p:grpSpPr>
          <a:xfrm>
            <a:off x="4475162" y="1227711"/>
            <a:ext cx="767867" cy="767867"/>
            <a:chOff x="0" y="0"/>
            <a:chExt cx="767866" cy="767866"/>
          </a:xfrm>
        </p:grpSpPr>
        <p:sp>
          <p:nvSpPr>
            <p:cNvPr id="200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rgbClr val="F266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1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E0D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05" name="Ellipse 17"/>
          <p:cNvGrpSpPr/>
          <p:nvPr/>
        </p:nvGrpSpPr>
        <p:grpSpPr>
          <a:xfrm>
            <a:off x="4475162" y="3048573"/>
            <a:ext cx="767867" cy="767867"/>
            <a:chOff x="0" y="0"/>
            <a:chExt cx="767866" cy="767866"/>
          </a:xfrm>
        </p:grpSpPr>
        <p:sp>
          <p:nvSpPr>
            <p:cNvPr id="203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rgbClr val="F266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2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E0D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08" name="Ellipse 18"/>
          <p:cNvGrpSpPr/>
          <p:nvPr/>
        </p:nvGrpSpPr>
        <p:grpSpPr>
          <a:xfrm>
            <a:off x="4475162" y="4869434"/>
            <a:ext cx="767867" cy="767867"/>
            <a:chOff x="0" y="0"/>
            <a:chExt cx="767866" cy="767866"/>
          </a:xfrm>
        </p:grpSpPr>
        <p:sp>
          <p:nvSpPr>
            <p:cNvPr id="206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rgbClr val="F266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3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CE0D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209" name="Bilde 12" descr="Bild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rødtekst nivå én…"/>
          <p:cNvSpPr txBox="1"/>
          <p:nvPr>
            <p:ph type="body" sz="quarter" idx="1" hasCustomPrompt="1"/>
          </p:nvPr>
        </p:nvSpPr>
        <p:spPr>
          <a:xfrm>
            <a:off x="5610225" y="917011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  <a:lvl2pPr marL="0" indent="457200">
              <a:buSzTx/>
              <a:buNone/>
              <a:defRPr sz="1200"/>
            </a:lvl2pPr>
            <a:lvl3pPr marL="0" indent="914400">
              <a:buSzTx/>
              <a:buNone/>
              <a:defRPr sz="1200"/>
            </a:lvl3pPr>
            <a:lvl4pPr marL="0" indent="1371600">
              <a:buSzTx/>
              <a:buNone/>
              <a:defRPr sz="1200"/>
            </a:lvl4pPr>
            <a:lvl5pPr marL="0" indent="1828800">
              <a:buSzTx/>
              <a:buNone/>
              <a:defRPr sz="1200"/>
            </a:lvl5pPr>
          </a:lstStyle>
          <a:p>
            <a:pPr/>
            <a:r>
              <a:t>Skriv inn første hovedfunn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1" name="Plassholder for tekst 7"/>
          <p:cNvSpPr/>
          <p:nvPr>
            <p:ph type="body" sz="quarter" idx="21" hasCustomPrompt="1"/>
          </p:nvPr>
        </p:nvSpPr>
        <p:spPr>
          <a:xfrm>
            <a:off x="5610225" y="2737873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andre hovedfunn</a:t>
            </a:r>
          </a:p>
        </p:txBody>
      </p:sp>
      <p:sp>
        <p:nvSpPr>
          <p:cNvPr id="212" name="Plassholder for tekst 7"/>
          <p:cNvSpPr/>
          <p:nvPr>
            <p:ph type="body" sz="quarter" idx="22" hasCustomPrompt="1"/>
          </p:nvPr>
        </p:nvSpPr>
        <p:spPr>
          <a:xfrm>
            <a:off x="5610225" y="4558736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tredje hovedfunn</a:t>
            </a:r>
          </a:p>
        </p:txBody>
      </p:sp>
      <p:sp>
        <p:nvSpPr>
          <p:cNvPr id="21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Rektangel 4"/>
          <p:cNvSpPr/>
          <p:nvPr/>
        </p:nvSpPr>
        <p:spPr>
          <a:xfrm>
            <a:off x="-1" y="-1"/>
            <a:ext cx="2989945" cy="68739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24" name="Ellipse 23"/>
          <p:cNvGrpSpPr/>
          <p:nvPr/>
        </p:nvGrpSpPr>
        <p:grpSpPr>
          <a:xfrm>
            <a:off x="4093028" y="769257"/>
            <a:ext cx="1088573" cy="1088572"/>
            <a:chOff x="0" y="0"/>
            <a:chExt cx="1088571" cy="1088571"/>
          </a:xfrm>
        </p:grpSpPr>
        <p:sp>
          <p:nvSpPr>
            <p:cNvPr id="222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1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27" name="Ellipse 24"/>
          <p:cNvGrpSpPr/>
          <p:nvPr/>
        </p:nvGrpSpPr>
        <p:grpSpPr>
          <a:xfrm>
            <a:off x="6910041" y="769257"/>
            <a:ext cx="1088573" cy="1088572"/>
            <a:chOff x="0" y="0"/>
            <a:chExt cx="1088571" cy="1088571"/>
          </a:xfrm>
        </p:grpSpPr>
        <p:sp>
          <p:nvSpPr>
            <p:cNvPr id="225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2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30" name="Ellipse 25"/>
          <p:cNvGrpSpPr/>
          <p:nvPr/>
        </p:nvGrpSpPr>
        <p:grpSpPr>
          <a:xfrm>
            <a:off x="9727055" y="769256"/>
            <a:ext cx="1088573" cy="1088572"/>
            <a:chOff x="0" y="0"/>
            <a:chExt cx="1088571" cy="1088571"/>
          </a:xfrm>
        </p:grpSpPr>
        <p:sp>
          <p:nvSpPr>
            <p:cNvPr id="228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3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231" name="Brødtekst nivå én…"/>
          <p:cNvSpPr txBox="1"/>
          <p:nvPr>
            <p:ph type="body" sz="quarter" idx="1" hasCustomPrompt="1"/>
          </p:nvPr>
        </p:nvSpPr>
        <p:spPr>
          <a:xfrm>
            <a:off x="3373423" y="2021183"/>
            <a:ext cx="2457688" cy="182393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indent="-228600" algn="ctr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68400" indent="-254000" algn="ctr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indent="-285750" algn="ctr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14550" indent="-285750" algn="ctr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innsikt/ funn nr 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2" name="Plassholder for tekst 31"/>
          <p:cNvSpPr/>
          <p:nvPr>
            <p:ph type="body" sz="quarter" idx="21" hasCustomPrompt="1"/>
          </p:nvPr>
        </p:nvSpPr>
        <p:spPr>
          <a:xfrm>
            <a:off x="6225483" y="2021183"/>
            <a:ext cx="2457688" cy="182393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Skriv inn innsikt/ funn nr 2</a:t>
            </a:r>
          </a:p>
        </p:txBody>
      </p:sp>
      <p:sp>
        <p:nvSpPr>
          <p:cNvPr id="233" name="Plassholder for tekst 31"/>
          <p:cNvSpPr/>
          <p:nvPr>
            <p:ph type="body" sz="quarter" idx="22" hasCustomPrompt="1"/>
          </p:nvPr>
        </p:nvSpPr>
        <p:spPr>
          <a:xfrm>
            <a:off x="9042496" y="2021183"/>
            <a:ext cx="2457688" cy="182393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Skriv inn innsikt/ funn nr 3</a:t>
            </a:r>
          </a:p>
        </p:txBody>
      </p:sp>
      <p:sp>
        <p:nvSpPr>
          <p:cNvPr id="234" name="Plassholder for tekst 31"/>
          <p:cNvSpPr/>
          <p:nvPr>
            <p:ph type="body" sz="quarter" idx="23" hasCustomPrompt="1"/>
          </p:nvPr>
        </p:nvSpPr>
        <p:spPr>
          <a:xfrm>
            <a:off x="3373423" y="4442819"/>
            <a:ext cx="2457688" cy="20525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600"/>
            </a:lvl1pPr>
          </a:lstStyle>
          <a:p>
            <a:pPr/>
            <a:r>
              <a:t>Utfyllende analyse og beskrivelse om innsikt/ funn nr 1</a:t>
            </a:r>
          </a:p>
        </p:txBody>
      </p:sp>
      <p:sp>
        <p:nvSpPr>
          <p:cNvPr id="235" name="Plassholder for tekst 31"/>
          <p:cNvSpPr/>
          <p:nvPr>
            <p:ph type="body" sz="quarter" idx="24" hasCustomPrompt="1"/>
          </p:nvPr>
        </p:nvSpPr>
        <p:spPr>
          <a:xfrm>
            <a:off x="6214590" y="4449938"/>
            <a:ext cx="2457688" cy="20525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600"/>
            </a:lvl1pPr>
          </a:lstStyle>
          <a:p>
            <a:pPr/>
            <a:r>
              <a:t>Utfyllende analyse og beskrivelse om innsikt/ funn nr 2</a:t>
            </a:r>
          </a:p>
        </p:txBody>
      </p:sp>
      <p:sp>
        <p:nvSpPr>
          <p:cNvPr id="236" name="Plassholder for tekst 31"/>
          <p:cNvSpPr/>
          <p:nvPr>
            <p:ph type="body" sz="quarter" idx="25" hasCustomPrompt="1"/>
          </p:nvPr>
        </p:nvSpPr>
        <p:spPr>
          <a:xfrm>
            <a:off x="9055757" y="4457057"/>
            <a:ext cx="2457688" cy="20525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600"/>
            </a:lvl1pPr>
          </a:lstStyle>
          <a:p>
            <a:pPr/>
            <a:r>
              <a:t>Utfyllende analyse og beskrivelse om innsikt/ funn nr 3</a:t>
            </a:r>
          </a:p>
        </p:txBody>
      </p:sp>
      <p:sp>
        <p:nvSpPr>
          <p:cNvPr id="237" name="Ellipse 38"/>
          <p:cNvSpPr/>
          <p:nvPr/>
        </p:nvSpPr>
        <p:spPr>
          <a:xfrm>
            <a:off x="4507924" y="4053182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Ellipse 39"/>
          <p:cNvSpPr/>
          <p:nvPr/>
        </p:nvSpPr>
        <p:spPr>
          <a:xfrm>
            <a:off x="7359983" y="4053182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Ellipse 40"/>
          <p:cNvSpPr/>
          <p:nvPr/>
        </p:nvSpPr>
        <p:spPr>
          <a:xfrm>
            <a:off x="10212041" y="4053182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0" name="Bilde 41" descr="Bilde 41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 rot="16200000">
            <a:off x="-34972" y="4801844"/>
            <a:ext cx="2091129" cy="20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kstSylinder 14"/>
          <p:cNvSpPr txBox="1"/>
          <p:nvPr/>
        </p:nvSpPr>
        <p:spPr>
          <a:xfrm>
            <a:off x="328748" y="-1"/>
            <a:ext cx="2013131" cy="425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6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</a:t>
            </a:r>
          </a:p>
          <a:p>
            <a:pPr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viktigste</a:t>
            </a:r>
            <a:r>
              <a:rPr sz="3200"/>
              <a:t> </a:t>
            </a:r>
            <a:r>
              <a:rPr b="1" i="1" sz="3200">
                <a:latin typeface="Century Schoolbook"/>
                <a:ea typeface="Century Schoolbook"/>
                <a:cs typeface="Century Schoolbook"/>
                <a:sym typeface="Century Schoolbook"/>
              </a:rPr>
              <a:t>innsikter</a:t>
            </a:r>
            <a:endParaRPr b="1" i="1" sz="32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>
              <a:defRPr b="1" i="1" sz="3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og funn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Rektangel 4"/>
          <p:cNvSpPr/>
          <p:nvPr/>
        </p:nvSpPr>
        <p:spPr>
          <a:xfrm>
            <a:off x="0" y="-1"/>
            <a:ext cx="12192000" cy="202118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52" name="Ellipse 23"/>
          <p:cNvGrpSpPr/>
          <p:nvPr/>
        </p:nvGrpSpPr>
        <p:grpSpPr>
          <a:xfrm>
            <a:off x="782623" y="2261458"/>
            <a:ext cx="1088572" cy="1088573"/>
            <a:chOff x="0" y="0"/>
            <a:chExt cx="1088571" cy="1088571"/>
          </a:xfrm>
        </p:grpSpPr>
        <p:sp>
          <p:nvSpPr>
            <p:cNvPr id="250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1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253" name="Brødtekst nivå én…"/>
          <p:cNvSpPr txBox="1"/>
          <p:nvPr>
            <p:ph type="body" sz="quarter" idx="1" hasCustomPrompt="1"/>
          </p:nvPr>
        </p:nvSpPr>
        <p:spPr>
          <a:xfrm>
            <a:off x="2144578" y="2265944"/>
            <a:ext cx="4144883" cy="108408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17219" indent="-160019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2200" indent="-177800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1625" indent="-200025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28825" indent="-200025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innsikt/ funn nr 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4" name="Plassholder for tekst 31"/>
          <p:cNvSpPr/>
          <p:nvPr>
            <p:ph type="body" sz="quarter" idx="21" hasCustomPrompt="1"/>
          </p:nvPr>
        </p:nvSpPr>
        <p:spPr>
          <a:xfrm>
            <a:off x="6747987" y="2261458"/>
            <a:ext cx="5037614" cy="1088572"/>
          </a:xfrm>
          <a:prstGeom prst="rect">
            <a:avLst/>
          </a:prstGeom>
        </p:spPr>
        <p:txBody>
          <a:bodyPr anchor="ctr"/>
          <a:lstStyle>
            <a:lvl1pPr marL="285750" indent="-285750">
              <a:buFont typeface="Courier New"/>
              <a:buChar char="o"/>
              <a:defRPr sz="1200"/>
            </a:lvl1pPr>
          </a:lstStyle>
          <a:p>
            <a:pPr/>
            <a:r>
              <a:t>Utfyllende analyse og beskrivelse om innsikt/ funn nr 1</a:t>
            </a:r>
          </a:p>
        </p:txBody>
      </p:sp>
      <p:sp>
        <p:nvSpPr>
          <p:cNvPr id="255" name="Rektangel 1"/>
          <p:cNvSpPr txBox="1"/>
          <p:nvPr/>
        </p:nvSpPr>
        <p:spPr>
          <a:xfrm>
            <a:off x="2224098" y="942788"/>
            <a:ext cx="877793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viktigste</a:t>
            </a:r>
            <a:r>
              <a:rPr sz="3600"/>
              <a:t> </a:t>
            </a:r>
            <a:r>
              <a:rPr b="1" i="1" sz="4800">
                <a:latin typeface="Century Schoolbook"/>
                <a:ea typeface="Century Schoolbook"/>
                <a:cs typeface="Century Schoolbook"/>
                <a:sym typeface="Century Schoolbook"/>
              </a:rPr>
              <a:t>innsikter og funn</a:t>
            </a:r>
          </a:p>
        </p:txBody>
      </p:sp>
      <p:grpSp>
        <p:nvGrpSpPr>
          <p:cNvPr id="258" name="Ellipse 15"/>
          <p:cNvGrpSpPr/>
          <p:nvPr/>
        </p:nvGrpSpPr>
        <p:grpSpPr>
          <a:xfrm>
            <a:off x="782623" y="3590304"/>
            <a:ext cx="1088572" cy="1088573"/>
            <a:chOff x="0" y="0"/>
            <a:chExt cx="1088571" cy="1088571"/>
          </a:xfrm>
        </p:grpSpPr>
        <p:sp>
          <p:nvSpPr>
            <p:cNvPr id="256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2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61" name="Ellipse 16"/>
          <p:cNvGrpSpPr/>
          <p:nvPr/>
        </p:nvGrpSpPr>
        <p:grpSpPr>
          <a:xfrm>
            <a:off x="782623" y="4919150"/>
            <a:ext cx="1088572" cy="1088573"/>
            <a:chOff x="0" y="0"/>
            <a:chExt cx="1088571" cy="1088571"/>
          </a:xfrm>
        </p:grpSpPr>
        <p:sp>
          <p:nvSpPr>
            <p:cNvPr id="259" name="Sirkel"/>
            <p:cNvSpPr/>
            <p:nvPr/>
          </p:nvSpPr>
          <p:spPr>
            <a:xfrm>
              <a:off x="0" y="0"/>
              <a:ext cx="1088572" cy="108857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3"/>
            <p:cNvSpPr txBox="1"/>
            <p:nvPr/>
          </p:nvSpPr>
          <p:spPr>
            <a:xfrm>
              <a:off x="205138" y="250915"/>
              <a:ext cx="678295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262" name="Plassholder for tekst 31"/>
          <p:cNvSpPr/>
          <p:nvPr>
            <p:ph type="body" sz="quarter" idx="22" hasCustomPrompt="1"/>
          </p:nvPr>
        </p:nvSpPr>
        <p:spPr>
          <a:xfrm>
            <a:off x="2144579" y="3594789"/>
            <a:ext cx="4144882" cy="108408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Skriv inn innsikt/ funn nr 2</a:t>
            </a:r>
          </a:p>
        </p:txBody>
      </p:sp>
      <p:sp>
        <p:nvSpPr>
          <p:cNvPr id="263" name="Plassholder for tekst 31"/>
          <p:cNvSpPr/>
          <p:nvPr>
            <p:ph type="body" sz="quarter" idx="23" hasCustomPrompt="1"/>
          </p:nvPr>
        </p:nvSpPr>
        <p:spPr>
          <a:xfrm>
            <a:off x="6747987" y="3590304"/>
            <a:ext cx="5037614" cy="1088572"/>
          </a:xfrm>
          <a:prstGeom prst="rect">
            <a:avLst/>
          </a:prstGeom>
        </p:spPr>
        <p:txBody>
          <a:bodyPr anchor="ctr"/>
          <a:lstStyle>
            <a:lvl1pPr marL="285750" indent="-285750">
              <a:buFont typeface="Courier New"/>
              <a:buChar char="o"/>
              <a:defRPr sz="1200"/>
            </a:lvl1pPr>
          </a:lstStyle>
          <a:p>
            <a:pPr/>
            <a:r>
              <a:t>Utfyllende analyse og beskrivelse om innsikt/ funn nr 2</a:t>
            </a:r>
          </a:p>
        </p:txBody>
      </p:sp>
      <p:sp>
        <p:nvSpPr>
          <p:cNvPr id="264" name="Plassholder for tekst 31"/>
          <p:cNvSpPr/>
          <p:nvPr>
            <p:ph type="body" sz="quarter" idx="24" hasCustomPrompt="1"/>
          </p:nvPr>
        </p:nvSpPr>
        <p:spPr>
          <a:xfrm>
            <a:off x="2144579" y="4923635"/>
            <a:ext cx="4144882" cy="108408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Skriv inn innsikt/ funn nr 3</a:t>
            </a:r>
          </a:p>
        </p:txBody>
      </p:sp>
      <p:sp>
        <p:nvSpPr>
          <p:cNvPr id="265" name="Plassholder for tekst 31"/>
          <p:cNvSpPr/>
          <p:nvPr>
            <p:ph type="body" sz="quarter" idx="25" hasCustomPrompt="1"/>
          </p:nvPr>
        </p:nvSpPr>
        <p:spPr>
          <a:xfrm>
            <a:off x="6747987" y="4919150"/>
            <a:ext cx="5037614" cy="1088572"/>
          </a:xfrm>
          <a:prstGeom prst="rect">
            <a:avLst/>
          </a:prstGeom>
        </p:spPr>
        <p:txBody>
          <a:bodyPr anchor="ctr"/>
          <a:lstStyle>
            <a:lvl1pPr marL="285750" indent="-285750">
              <a:buFont typeface="Courier New"/>
              <a:buChar char="o"/>
              <a:defRPr sz="1200"/>
            </a:lvl1pPr>
          </a:lstStyle>
          <a:p>
            <a:pPr/>
            <a:r>
              <a:t>Utfyllende analyse og beskrivelse om innsikt/ funn nr 3</a:t>
            </a:r>
          </a:p>
        </p:txBody>
      </p:sp>
      <p:sp>
        <p:nvSpPr>
          <p:cNvPr id="266" name="Ellipse 3"/>
          <p:cNvSpPr/>
          <p:nvPr/>
        </p:nvSpPr>
        <p:spPr>
          <a:xfrm>
            <a:off x="6424381" y="2711400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Ellipse 21"/>
          <p:cNvSpPr/>
          <p:nvPr/>
        </p:nvSpPr>
        <p:spPr>
          <a:xfrm>
            <a:off x="6424381" y="4040246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Ellipse 22"/>
          <p:cNvSpPr/>
          <p:nvPr/>
        </p:nvSpPr>
        <p:spPr>
          <a:xfrm>
            <a:off x="6424381" y="5369090"/>
            <a:ext cx="188687" cy="188687"/>
          </a:xfrm>
          <a:prstGeom prst="ellipse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9" name="Bilde 26" descr="Bilde 26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 flipH="1">
            <a:off x="10355733" y="-1059"/>
            <a:ext cx="1836267" cy="177484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kstSylinder 14"/>
          <p:cNvSpPr txBox="1"/>
          <p:nvPr/>
        </p:nvSpPr>
        <p:spPr>
          <a:xfrm>
            <a:off x="320344" y="-312848"/>
            <a:ext cx="2013131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innhold_enso s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78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7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tel og innhold_oransj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87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F26649"/>
              </a:buClr>
              <a:buFont typeface="Arial"/>
              <a:buChar char="•"/>
            </a:lvl1pPr>
            <a:lvl2pPr marL="0" indent="457200">
              <a:buClr>
                <a:srgbClr val="F26649"/>
              </a:buClr>
              <a:buSzTx/>
              <a:buFont typeface="Arial"/>
              <a:buNone/>
            </a:lvl2pPr>
            <a:lvl3pPr>
              <a:buClr>
                <a:srgbClr val="F26649"/>
              </a:buClr>
              <a:buFont typeface="Arial"/>
            </a:lvl3pPr>
            <a:lvl4pPr>
              <a:buClr>
                <a:srgbClr val="F26649"/>
              </a:buClr>
              <a:buFont typeface="Arial"/>
            </a:lvl4pPr>
            <a:lvl5pPr>
              <a:buClr>
                <a:srgbClr val="F26649"/>
              </a:buClr>
              <a:buFont typeface="Arial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8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9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Ellipse 3"/>
          <p:cNvSpPr/>
          <p:nvPr/>
        </p:nvSpPr>
        <p:spPr>
          <a:xfrm>
            <a:off x="1867176" y="6242474"/>
            <a:ext cx="249045" cy="24904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Titteltekst"/>
          <p:cNvSpPr txBox="1"/>
          <p:nvPr>
            <p:ph type="title"/>
          </p:nvPr>
        </p:nvSpPr>
        <p:spPr>
          <a:xfrm>
            <a:off x="850442" y="353093"/>
            <a:ext cx="10538282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07" name="Ellipse 10"/>
          <p:cNvSpPr/>
          <p:nvPr/>
        </p:nvSpPr>
        <p:spPr>
          <a:xfrm>
            <a:off x="833411" y="6242474"/>
            <a:ext cx="244737" cy="244737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TekstSylinder 5"/>
          <p:cNvSpPr txBox="1"/>
          <p:nvPr/>
        </p:nvSpPr>
        <p:spPr>
          <a:xfrm>
            <a:off x="849378" y="6231835"/>
            <a:ext cx="31621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n=</a:t>
            </a:r>
          </a:p>
        </p:txBody>
      </p:sp>
      <p:sp>
        <p:nvSpPr>
          <p:cNvPr id="309" name="TekstSylinder 6"/>
          <p:cNvSpPr txBox="1"/>
          <p:nvPr/>
        </p:nvSpPr>
        <p:spPr>
          <a:xfrm>
            <a:off x="1906998" y="6242474"/>
            <a:ext cx="14012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?</a:t>
            </a:r>
          </a:p>
        </p:txBody>
      </p:sp>
      <p:sp>
        <p:nvSpPr>
          <p:cNvPr id="310" name="Brødtekst nivå én…"/>
          <p:cNvSpPr txBox="1"/>
          <p:nvPr>
            <p:ph type="body" sz="quarter" idx="1" hasCustomPrompt="1"/>
          </p:nvPr>
        </p:nvSpPr>
        <p:spPr>
          <a:xfrm>
            <a:off x="2195222" y="6101395"/>
            <a:ext cx="9188827" cy="52598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  <a:lvl2pPr marL="571500" indent="-114300">
              <a:defRPr sz="1000"/>
            </a:lvl2pPr>
            <a:lvl3pPr marL="1041400" indent="-127000">
              <a:defRPr sz="1000"/>
            </a:lvl3pPr>
            <a:lvl4pPr marL="1514475" indent="-142875">
              <a:defRPr sz="1000"/>
            </a:lvl4pPr>
            <a:lvl5pPr marL="1971675" indent="-142875">
              <a:defRPr sz="1000"/>
            </a:lvl5pPr>
          </a:lstStyle>
          <a:p>
            <a:pPr/>
            <a:r>
              <a:t>Skriv inn spørsmålet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1" name="Plassholder for tekst 21"/>
          <p:cNvSpPr/>
          <p:nvPr>
            <p:ph type="body" sz="quarter" idx="21" hasCustomPrompt="1"/>
          </p:nvPr>
        </p:nvSpPr>
        <p:spPr>
          <a:xfrm>
            <a:off x="1107899" y="6242474"/>
            <a:ext cx="680276" cy="24904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n</a:t>
            </a:r>
          </a:p>
        </p:txBody>
      </p:sp>
      <p:sp>
        <p:nvSpPr>
          <p:cNvPr id="312" name="Lysbildenummer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itteltekst"/>
          <p:cNvSpPr txBox="1"/>
          <p:nvPr>
            <p:ph type="title"/>
          </p:nvPr>
        </p:nvSpPr>
        <p:spPr>
          <a:xfrm>
            <a:off x="850442" y="353093"/>
            <a:ext cx="10538282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2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Brødtekst nivå én…"/>
          <p:cNvSpPr txBox="1"/>
          <p:nvPr>
            <p:ph type="body" sz="quarter" idx="1"/>
          </p:nvPr>
        </p:nvSpPr>
        <p:spPr>
          <a:xfrm>
            <a:off x="8148638" y="1558091"/>
            <a:ext cx="3229438" cy="4372358"/>
          </a:xfrm>
          <a:prstGeom prst="rect">
            <a:avLst/>
          </a:prstGeom>
        </p:spPr>
        <p:txBody>
          <a:bodyPr/>
          <a:lstStyle>
            <a:lvl1pPr marL="361950" indent="-361950">
              <a:buBlip>
                <a:blip r:embed="rId3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teltekst"/>
          <p:cNvSpPr txBox="1"/>
          <p:nvPr>
            <p:ph type="title"/>
          </p:nvPr>
        </p:nvSpPr>
        <p:spPr>
          <a:xfrm>
            <a:off x="839787" y="353093"/>
            <a:ext cx="10548937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3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Brødtekst nivå én…"/>
          <p:cNvSpPr txBox="1"/>
          <p:nvPr>
            <p:ph type="body" sz="quarter" idx="1"/>
          </p:nvPr>
        </p:nvSpPr>
        <p:spPr>
          <a:xfrm>
            <a:off x="838200" y="5547440"/>
            <a:ext cx="5086816" cy="75299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  <a:lvl2pPr marL="617219" indent="-160019">
              <a:defRPr sz="1400"/>
            </a:lvl2pPr>
            <a:lvl3pPr marL="1092200" indent="-177800">
              <a:defRPr sz="1400"/>
            </a:lvl3pPr>
            <a:lvl4pPr marL="1571625" indent="-200025">
              <a:defRPr sz="1400"/>
            </a:lvl4pPr>
            <a:lvl5pPr marL="2028825" indent="-200025">
              <a:defRPr sz="1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32" name="Plassholder for tekst 8"/>
          <p:cNvSpPr/>
          <p:nvPr>
            <p:ph type="body" sz="quarter" idx="21"/>
          </p:nvPr>
        </p:nvSpPr>
        <p:spPr>
          <a:xfrm>
            <a:off x="6289459" y="5547440"/>
            <a:ext cx="5076373" cy="7529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rside Rød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3" descr="Bild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51" y="472967"/>
            <a:ext cx="964574" cy="130853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KRIV INN TITTEL (BRUK KUN STORE BOKSTAVER)"/>
          <p:cNvSpPr txBox="1"/>
          <p:nvPr>
            <p:ph type="title" hasCustomPrompt="1"/>
          </p:nvPr>
        </p:nvSpPr>
        <p:spPr>
          <a:xfrm>
            <a:off x="849817" y="3626067"/>
            <a:ext cx="6867022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26" name="Brødtekst nivå én…"/>
          <p:cNvSpPr txBox="1"/>
          <p:nvPr>
            <p:ph type="body" sz="quarter" idx="1"/>
          </p:nvPr>
        </p:nvSpPr>
        <p:spPr>
          <a:xfrm>
            <a:off x="849817" y="5023944"/>
            <a:ext cx="6867022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7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rcRect l="14774" t="5172" r="0" b="0"/>
          <a:stretch>
            <a:fillRect/>
          </a:stretch>
        </p:blipFill>
        <p:spPr>
          <a:xfrm rot="5400000">
            <a:off x="6786635" y="451907"/>
            <a:ext cx="5857272" cy="495346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29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4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Brødtekst nivå én…"/>
          <p:cNvSpPr txBox="1"/>
          <p:nvPr>
            <p:ph type="body" sz="quarter" idx="1"/>
          </p:nvPr>
        </p:nvSpPr>
        <p:spPr>
          <a:xfrm>
            <a:off x="846292" y="5603121"/>
            <a:ext cx="6870546" cy="77014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  <a:lvl2pPr marL="617219" indent="-160019">
              <a:defRPr sz="1400"/>
            </a:lvl2pPr>
            <a:lvl3pPr marL="1092200" indent="-177800">
              <a:defRPr sz="1400"/>
            </a:lvl3pPr>
            <a:lvl4pPr marL="1571625" indent="-200025">
              <a:defRPr sz="1400"/>
            </a:lvl4pPr>
            <a:lvl5pPr marL="2028825" indent="-200025">
              <a:defRPr sz="1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42" name="Plassholder for tekst 8"/>
          <p:cNvSpPr/>
          <p:nvPr>
            <p:ph type="body" sz="quarter" idx="21"/>
          </p:nvPr>
        </p:nvSpPr>
        <p:spPr>
          <a:xfrm>
            <a:off x="8148636" y="5603121"/>
            <a:ext cx="3240089" cy="77014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5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Plassholder for bilde 4"/>
          <p:cNvSpPr/>
          <p:nvPr>
            <p:ph type="pic" sz="quarter" idx="21"/>
          </p:nvPr>
        </p:nvSpPr>
        <p:spPr>
          <a:xfrm>
            <a:off x="838200" y="1550214"/>
            <a:ext cx="3241675" cy="2475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52" name="Plassholder for bilde 4"/>
          <p:cNvSpPr/>
          <p:nvPr>
            <p:ph type="pic" sz="quarter" idx="22"/>
          </p:nvPr>
        </p:nvSpPr>
        <p:spPr>
          <a:xfrm>
            <a:off x="4475162" y="1550214"/>
            <a:ext cx="3241676" cy="2475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53" name="Plassholder for bilde 4"/>
          <p:cNvSpPr/>
          <p:nvPr>
            <p:ph type="pic" sz="quarter" idx="23"/>
          </p:nvPr>
        </p:nvSpPr>
        <p:spPr>
          <a:xfrm>
            <a:off x="8148642" y="1550213"/>
            <a:ext cx="3241676" cy="2475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54" name="Brødtekst nivå én…"/>
          <p:cNvSpPr txBox="1"/>
          <p:nvPr>
            <p:ph type="body" sz="quarter" idx="1"/>
          </p:nvPr>
        </p:nvSpPr>
        <p:spPr>
          <a:xfrm>
            <a:off x="838200" y="4209458"/>
            <a:ext cx="3241675" cy="2057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  <a:lvl2pPr marL="640080" indent="-182880">
              <a:defRPr sz="1600"/>
            </a:lvl2pPr>
            <a:lvl3pPr marL="1117600" indent="-2032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55" name="Plassholder for tekst 8"/>
          <p:cNvSpPr/>
          <p:nvPr>
            <p:ph type="body" sz="quarter" idx="24"/>
          </p:nvPr>
        </p:nvSpPr>
        <p:spPr>
          <a:xfrm>
            <a:off x="4475162" y="4209458"/>
            <a:ext cx="3241676" cy="205752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/>
            </a:pPr>
          </a:p>
        </p:txBody>
      </p:sp>
      <p:sp>
        <p:nvSpPr>
          <p:cNvPr id="356" name="Plassholder for tekst 8"/>
          <p:cNvSpPr/>
          <p:nvPr>
            <p:ph type="body" sz="quarter" idx="25"/>
          </p:nvPr>
        </p:nvSpPr>
        <p:spPr>
          <a:xfrm>
            <a:off x="8148638" y="4209457"/>
            <a:ext cx="3241676" cy="20575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6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5" name="Plassholder for bilde 4"/>
          <p:cNvSpPr/>
          <p:nvPr>
            <p:ph type="pic" sz="quarter" idx="21"/>
          </p:nvPr>
        </p:nvSpPr>
        <p:spPr>
          <a:xfrm>
            <a:off x="838200" y="1550214"/>
            <a:ext cx="3241675" cy="230810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66" name="Plassholder for bilde 4"/>
          <p:cNvSpPr/>
          <p:nvPr>
            <p:ph type="pic" sz="quarter" idx="22"/>
          </p:nvPr>
        </p:nvSpPr>
        <p:spPr>
          <a:xfrm>
            <a:off x="838200" y="3997588"/>
            <a:ext cx="3241675" cy="230810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67" name="Brødtekst nivå én…"/>
          <p:cNvSpPr txBox="1"/>
          <p:nvPr>
            <p:ph type="body" sz="half" idx="1" hasCustomPrompt="1"/>
          </p:nvPr>
        </p:nvSpPr>
        <p:spPr>
          <a:xfrm>
            <a:off x="4475162" y="1550214"/>
            <a:ext cx="6878637" cy="4755482"/>
          </a:xfrm>
          <a:prstGeom prst="rect">
            <a:avLst/>
          </a:prstGeom>
        </p:spPr>
        <p:txBody>
          <a:bodyPr/>
          <a:lstStyle>
            <a:lvl1pPr marL="361950" indent="-350838">
              <a:buBlip>
                <a:blip r:embed="rId2"/>
              </a:buBlip>
              <a:defRPr sz="1800"/>
            </a:lvl1pPr>
            <a:lvl2pPr marL="714375" indent="-257175">
              <a:defRPr sz="1800"/>
            </a:lvl2pPr>
            <a:lvl3pPr marL="0" indent="914400">
              <a:buSzTx/>
              <a:buNone/>
              <a:defRPr sz="1800"/>
            </a:lvl3pPr>
            <a:lvl4pPr marL="1628775" indent="-257175">
              <a:defRPr sz="1800"/>
            </a:lvl4pPr>
            <a:lvl5pPr marL="2085975" indent="-257175">
              <a:defRPr sz="1800"/>
            </a:lvl5pPr>
          </a:lstStyle>
          <a:p>
            <a:pPr/>
            <a:r>
              <a:t>Sett inn tekst, bilde, grafikk, tabell etc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7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Brødtekst nivå én…"/>
          <p:cNvSpPr txBox="1"/>
          <p:nvPr>
            <p:ph type="body" sz="half" idx="1" hasCustomPrompt="1"/>
          </p:nvPr>
        </p:nvSpPr>
        <p:spPr>
          <a:xfrm>
            <a:off x="838200" y="1553129"/>
            <a:ext cx="5350727" cy="4535438"/>
          </a:xfrm>
          <a:prstGeom prst="rect">
            <a:avLst/>
          </a:prstGeom>
        </p:spPr>
        <p:txBody>
          <a:bodyPr/>
          <a:lstStyle>
            <a:lvl1pPr marL="361950" indent="-350838">
              <a:buBlip>
                <a:blip r:embed="rId2"/>
              </a:buBlip>
              <a:defRPr sz="1800"/>
            </a:lvl1pPr>
            <a:lvl2pPr marL="714375" indent="-257175">
              <a:defRPr sz="1800"/>
            </a:lvl2pPr>
            <a:lvl3pPr marL="0" indent="914400">
              <a:buSzTx/>
              <a:buNone/>
              <a:defRPr sz="1800"/>
            </a:lvl3pPr>
            <a:lvl4pPr marL="1628775" indent="-257175">
              <a:defRPr sz="1800"/>
            </a:lvl4pPr>
            <a:lvl5pPr marL="2085975" indent="-257175">
              <a:defRPr sz="1800"/>
            </a:lvl5pPr>
          </a:lstStyle>
          <a:p>
            <a:pPr/>
            <a:r>
              <a:t>Sett inn tekst, bilde, grafikk, tabell etc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7" name="Plassholder for tekst 8"/>
          <p:cNvSpPr/>
          <p:nvPr>
            <p:ph type="body" sz="quarter" idx="21"/>
          </p:nvPr>
        </p:nvSpPr>
        <p:spPr>
          <a:xfrm>
            <a:off x="6477923" y="3981280"/>
            <a:ext cx="2280426" cy="209195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  <p:sp>
        <p:nvSpPr>
          <p:cNvPr id="378" name="Plassholder for tekst 8"/>
          <p:cNvSpPr/>
          <p:nvPr>
            <p:ph type="body" sz="quarter" idx="22"/>
          </p:nvPr>
        </p:nvSpPr>
        <p:spPr>
          <a:xfrm>
            <a:off x="9047346" y="3981703"/>
            <a:ext cx="2280425" cy="21068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400"/>
            </a:pPr>
          </a:p>
        </p:txBody>
      </p:sp>
      <p:sp>
        <p:nvSpPr>
          <p:cNvPr id="379" name="Plassholder for bilde 7"/>
          <p:cNvSpPr/>
          <p:nvPr>
            <p:ph type="pic" sz="quarter" idx="23"/>
          </p:nvPr>
        </p:nvSpPr>
        <p:spPr>
          <a:xfrm>
            <a:off x="6477923" y="1568755"/>
            <a:ext cx="2280428" cy="22804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80" name="Plassholder for bilde 7"/>
          <p:cNvSpPr/>
          <p:nvPr>
            <p:ph type="pic" sz="quarter" idx="24"/>
          </p:nvPr>
        </p:nvSpPr>
        <p:spPr>
          <a:xfrm>
            <a:off x="9047344" y="1568754"/>
            <a:ext cx="2280427" cy="22804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8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Brødtekst nivå én…"/>
          <p:cNvSpPr txBox="1"/>
          <p:nvPr>
            <p:ph type="body" sz="quarter" idx="1"/>
          </p:nvPr>
        </p:nvSpPr>
        <p:spPr>
          <a:xfrm>
            <a:off x="853965" y="4903344"/>
            <a:ext cx="3197774" cy="12337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/>
            </a:lvl1pPr>
            <a:lvl2pPr marL="685800" indent="-228600" algn="ctr">
              <a:defRPr sz="2000"/>
            </a:lvl2pPr>
            <a:lvl3pPr marL="1168400" indent="-254000" algn="ctr">
              <a:defRPr sz="2000"/>
            </a:lvl3pPr>
            <a:lvl4pPr marL="1657350" indent="-285750" algn="ctr">
              <a:defRPr sz="2000"/>
            </a:lvl4pPr>
            <a:lvl5pPr marL="2114550" indent="-285750" algn="ctr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90" name="Plassholder for bilde 7"/>
          <p:cNvSpPr/>
          <p:nvPr>
            <p:ph type="pic" sz="quarter" idx="21"/>
          </p:nvPr>
        </p:nvSpPr>
        <p:spPr>
          <a:xfrm>
            <a:off x="853965" y="1568753"/>
            <a:ext cx="3213642" cy="32136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1" name="Plassholder for tekst 8"/>
          <p:cNvSpPr/>
          <p:nvPr>
            <p:ph type="body" sz="quarter" idx="22"/>
          </p:nvPr>
        </p:nvSpPr>
        <p:spPr>
          <a:xfrm>
            <a:off x="4475162" y="4903344"/>
            <a:ext cx="3235489" cy="123377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000"/>
            </a:pPr>
          </a:p>
        </p:txBody>
      </p:sp>
      <p:sp>
        <p:nvSpPr>
          <p:cNvPr id="392" name="Plassholder for tekst 8"/>
          <p:cNvSpPr/>
          <p:nvPr>
            <p:ph type="body" sz="quarter" idx="23"/>
          </p:nvPr>
        </p:nvSpPr>
        <p:spPr>
          <a:xfrm>
            <a:off x="8171791" y="4903344"/>
            <a:ext cx="3197773" cy="123377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000"/>
            </a:pPr>
          </a:p>
        </p:txBody>
      </p:sp>
      <p:sp>
        <p:nvSpPr>
          <p:cNvPr id="393" name="Plassholder for bilde 7"/>
          <p:cNvSpPr/>
          <p:nvPr>
            <p:ph type="pic" sz="quarter" idx="24"/>
          </p:nvPr>
        </p:nvSpPr>
        <p:spPr>
          <a:xfrm>
            <a:off x="4487288" y="1568753"/>
            <a:ext cx="3213641" cy="32136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4" name="Plassholder for bilde 7"/>
          <p:cNvSpPr/>
          <p:nvPr>
            <p:ph type="pic" sz="quarter" idx="25"/>
          </p:nvPr>
        </p:nvSpPr>
        <p:spPr>
          <a:xfrm>
            <a:off x="8152980" y="1568753"/>
            <a:ext cx="3213641" cy="32136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teltekst"/>
          <p:cNvSpPr txBox="1"/>
          <p:nvPr>
            <p:ph type="title"/>
          </p:nvPr>
        </p:nvSpPr>
        <p:spPr>
          <a:xfrm>
            <a:off x="850444" y="357033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0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Brødtekst nivå én…"/>
          <p:cNvSpPr txBox="1"/>
          <p:nvPr>
            <p:ph type="body" sz="half" idx="1"/>
          </p:nvPr>
        </p:nvSpPr>
        <p:spPr>
          <a:xfrm>
            <a:off x="846292" y="1562564"/>
            <a:ext cx="6878639" cy="47063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04" name="Plassholder for tekst 8"/>
          <p:cNvSpPr/>
          <p:nvPr>
            <p:ph type="body" sz="quarter" idx="21" hasCustomPrompt="1"/>
          </p:nvPr>
        </p:nvSpPr>
        <p:spPr>
          <a:xfrm>
            <a:off x="8731305" y="1562564"/>
            <a:ext cx="2654862" cy="47063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i="1" sz="1600"/>
            </a:lvl1pPr>
          </a:lstStyle>
          <a:p>
            <a:pPr/>
            <a:r>
              <a:t>Klikk for å sette inn sitat(er)</a:t>
            </a:r>
          </a:p>
        </p:txBody>
      </p:sp>
      <p:pic>
        <p:nvPicPr>
          <p:cNvPr id="405" name="Bilde 10" descr="Bild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060" y="3692414"/>
            <a:ext cx="486182" cy="486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teltekst"/>
          <p:cNvSpPr txBox="1"/>
          <p:nvPr>
            <p:ph type="title"/>
          </p:nvPr>
        </p:nvSpPr>
        <p:spPr>
          <a:xfrm>
            <a:off x="850444" y="354492"/>
            <a:ext cx="10515601" cy="84231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1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4" name="Brødtekst nivå én…"/>
          <p:cNvSpPr txBox="1"/>
          <p:nvPr>
            <p:ph type="body" sz="half" idx="1"/>
          </p:nvPr>
        </p:nvSpPr>
        <p:spPr>
          <a:xfrm>
            <a:off x="838200" y="1559554"/>
            <a:ext cx="6878639" cy="47063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5" name="Plassholder for tekst 8"/>
          <p:cNvSpPr/>
          <p:nvPr>
            <p:ph type="body" sz="quarter" idx="21" hasCustomPrompt="1"/>
          </p:nvPr>
        </p:nvSpPr>
        <p:spPr>
          <a:xfrm>
            <a:off x="8678140" y="3393106"/>
            <a:ext cx="2707559" cy="285157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i="1" sz="1800"/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416" name="Plassholder for bilde 9"/>
          <p:cNvSpPr/>
          <p:nvPr>
            <p:ph type="pic" sz="quarter" idx="22"/>
          </p:nvPr>
        </p:nvSpPr>
        <p:spPr>
          <a:xfrm>
            <a:off x="8160060" y="1559554"/>
            <a:ext cx="3228665" cy="16175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pic>
        <p:nvPicPr>
          <p:cNvPr id="417" name="Bilde 8" descr="Bild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060" y="4575804"/>
            <a:ext cx="486182" cy="486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teltekst"/>
          <p:cNvSpPr txBox="1"/>
          <p:nvPr>
            <p:ph type="title"/>
          </p:nvPr>
        </p:nvSpPr>
        <p:spPr>
          <a:xfrm>
            <a:off x="850420" y="195754"/>
            <a:ext cx="6878640" cy="100122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Brødtekst nivå én…"/>
          <p:cNvSpPr txBox="1"/>
          <p:nvPr>
            <p:ph type="body" sz="half" idx="1"/>
          </p:nvPr>
        </p:nvSpPr>
        <p:spPr>
          <a:xfrm>
            <a:off x="848832" y="1559554"/>
            <a:ext cx="6878640" cy="47063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27" name="Plassholder for bilde 9"/>
          <p:cNvSpPr/>
          <p:nvPr>
            <p:ph type="pic" sz="half" idx="21"/>
          </p:nvPr>
        </p:nvSpPr>
        <p:spPr>
          <a:xfrm>
            <a:off x="8148638" y="0"/>
            <a:ext cx="40433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teltekst"/>
          <p:cNvSpPr txBox="1"/>
          <p:nvPr>
            <p:ph type="title"/>
          </p:nvPr>
        </p:nvSpPr>
        <p:spPr>
          <a:xfrm>
            <a:off x="4485797" y="195754"/>
            <a:ext cx="6902929" cy="100122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Brødtekst nivå én…"/>
          <p:cNvSpPr txBox="1"/>
          <p:nvPr>
            <p:ph type="body" sz="half" idx="1"/>
          </p:nvPr>
        </p:nvSpPr>
        <p:spPr>
          <a:xfrm>
            <a:off x="4485797" y="1559554"/>
            <a:ext cx="6902929" cy="47063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37" name="Plassholder for bilde 9"/>
          <p:cNvSpPr/>
          <p:nvPr>
            <p:ph type="pic" sz="half" idx="21"/>
          </p:nvPr>
        </p:nvSpPr>
        <p:spPr>
          <a:xfrm>
            <a:off x="0" y="0"/>
            <a:ext cx="407987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Titteltekst"/>
          <p:cNvSpPr txBox="1"/>
          <p:nvPr>
            <p:ph type="title"/>
          </p:nvPr>
        </p:nvSpPr>
        <p:spPr>
          <a:xfrm>
            <a:off x="4488219" y="365125"/>
            <a:ext cx="6901679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46" name="Brødtekst nivå én…"/>
          <p:cNvSpPr txBox="1"/>
          <p:nvPr>
            <p:ph type="body" sz="half" idx="1"/>
          </p:nvPr>
        </p:nvSpPr>
        <p:spPr>
          <a:xfrm>
            <a:off x="4488219" y="1567635"/>
            <a:ext cx="6901679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4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8" name="Rektangel 4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Plassholder for tekst 8"/>
          <p:cNvSpPr/>
          <p:nvPr>
            <p:ph type="body" sz="quarter" idx="21" hasCustomPrompt="1"/>
          </p:nvPr>
        </p:nvSpPr>
        <p:spPr>
          <a:xfrm>
            <a:off x="838199" y="1557337"/>
            <a:ext cx="2950031" cy="47096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pic>
        <p:nvPicPr>
          <p:cNvPr id="450" name="Bilde 33" descr="Bilde 33"/>
          <p:cNvPicPr>
            <a:picLocks noChangeAspect="1"/>
          </p:cNvPicPr>
          <p:nvPr/>
        </p:nvPicPr>
        <p:blipFill>
          <a:blip r:embed="rId3">
            <a:alphaModFix amt="38000"/>
            <a:extLst/>
          </a:blip>
          <a:stretch>
            <a:fillRect/>
          </a:stretch>
        </p:blipFill>
        <p:spPr>
          <a:xfrm>
            <a:off x="-2" y="0"/>
            <a:ext cx="1613649" cy="1559674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Ellipse 7"/>
          <p:cNvSpPr/>
          <p:nvPr/>
        </p:nvSpPr>
        <p:spPr>
          <a:xfrm>
            <a:off x="220162" y="1567635"/>
            <a:ext cx="467010" cy="467010"/>
          </a:xfrm>
          <a:prstGeom prst="ellipse">
            <a:avLst/>
          </a:prstGeom>
          <a:solidFill>
            <a:srgbClr val="A7D5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52" name="Bilde 2" descr="Bild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V="1">
            <a:off x="259532" y="1612485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Forside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KRIV INN TITTEL (BRUK KUN STORE BOKSTAVER)"/>
          <p:cNvSpPr txBox="1"/>
          <p:nvPr>
            <p:ph type="title" hasCustomPrompt="1"/>
          </p:nvPr>
        </p:nvSpPr>
        <p:spPr>
          <a:xfrm>
            <a:off x="858120" y="3626067"/>
            <a:ext cx="6858718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37" name="Brødtekst nivå én…"/>
          <p:cNvSpPr txBox="1"/>
          <p:nvPr>
            <p:ph type="body" sz="quarter" idx="1"/>
          </p:nvPr>
        </p:nvSpPr>
        <p:spPr>
          <a:xfrm>
            <a:off x="858120" y="5023944"/>
            <a:ext cx="6858718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8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51" y="472967"/>
            <a:ext cx="964574" cy="130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rcRect l="14774" t="5172" r="0" b="0"/>
          <a:stretch>
            <a:fillRect/>
          </a:stretch>
        </p:blipFill>
        <p:spPr>
          <a:xfrm rot="5400000">
            <a:off x="6786635" y="451907"/>
            <a:ext cx="5857272" cy="495346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41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1" name="Rektangel 4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62" name="Bilde 33" descr="Bilde 33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>
            <a:off x="0" y="1"/>
            <a:ext cx="1621886" cy="1567636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Titteltekst"/>
          <p:cNvSpPr txBox="1"/>
          <p:nvPr>
            <p:ph type="title"/>
          </p:nvPr>
        </p:nvSpPr>
        <p:spPr>
          <a:xfrm>
            <a:off x="4488219" y="365125"/>
            <a:ext cx="6901679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64" name="Brødtekst nivå én…"/>
          <p:cNvSpPr txBox="1"/>
          <p:nvPr>
            <p:ph type="body" sz="half" idx="1"/>
          </p:nvPr>
        </p:nvSpPr>
        <p:spPr>
          <a:xfrm>
            <a:off x="4488219" y="1567635"/>
            <a:ext cx="6901679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65" name="Plassholder for tekst 8"/>
          <p:cNvSpPr/>
          <p:nvPr>
            <p:ph type="body" sz="quarter" idx="21" hasCustomPrompt="1"/>
          </p:nvPr>
        </p:nvSpPr>
        <p:spPr>
          <a:xfrm>
            <a:off x="838199" y="1567636"/>
            <a:ext cx="2950031" cy="46993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466" name="Ellipse 15"/>
          <p:cNvSpPr/>
          <p:nvPr/>
        </p:nvSpPr>
        <p:spPr>
          <a:xfrm>
            <a:off x="220162" y="1567635"/>
            <a:ext cx="467010" cy="467010"/>
          </a:xfrm>
          <a:prstGeom prst="ellipse">
            <a:avLst/>
          </a:prstGeom>
          <a:solidFill>
            <a:srgbClr val="FE948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67" name="Bilde 17" descr="Bild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V="1">
            <a:off x="259532" y="1612485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6" name="Rektangel 4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77" name="Bilde 33" descr="Bilde 33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>
            <a:off x="0" y="1"/>
            <a:ext cx="1621886" cy="1567636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Titteltekst"/>
          <p:cNvSpPr txBox="1"/>
          <p:nvPr>
            <p:ph type="title"/>
          </p:nvPr>
        </p:nvSpPr>
        <p:spPr>
          <a:xfrm>
            <a:off x="4488219" y="365125"/>
            <a:ext cx="6901679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79" name="Brødtekst nivå én…"/>
          <p:cNvSpPr txBox="1"/>
          <p:nvPr>
            <p:ph type="body" sz="half" idx="1"/>
          </p:nvPr>
        </p:nvSpPr>
        <p:spPr>
          <a:xfrm>
            <a:off x="4488219" y="1567635"/>
            <a:ext cx="6901679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80" name="Plassholder for tekst 8"/>
          <p:cNvSpPr/>
          <p:nvPr>
            <p:ph type="body" sz="quarter" idx="21" hasCustomPrompt="1"/>
          </p:nvPr>
        </p:nvSpPr>
        <p:spPr>
          <a:xfrm>
            <a:off x="839787" y="1557337"/>
            <a:ext cx="2948441" cy="47096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481" name="Ellipse 15"/>
          <p:cNvSpPr/>
          <p:nvPr/>
        </p:nvSpPr>
        <p:spPr>
          <a:xfrm>
            <a:off x="220162" y="1567635"/>
            <a:ext cx="467010" cy="467010"/>
          </a:xfrm>
          <a:prstGeom prst="ellipse">
            <a:avLst/>
          </a:prstGeom>
          <a:solidFill>
            <a:srgbClr val="60AB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82" name="Bilde 17" descr="Bild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V="1">
            <a:off x="259532" y="1612485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ktangel 19"/>
          <p:cNvSpPr/>
          <p:nvPr/>
        </p:nvSpPr>
        <p:spPr>
          <a:xfrm>
            <a:off x="8148636" y="-2725"/>
            <a:ext cx="4058518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0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1" name="Titteltekst"/>
          <p:cNvSpPr txBox="1"/>
          <p:nvPr>
            <p:ph type="title"/>
          </p:nvPr>
        </p:nvSpPr>
        <p:spPr>
          <a:xfrm>
            <a:off x="840784" y="365125"/>
            <a:ext cx="6876054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92" name="Brødtekst nivå én…"/>
          <p:cNvSpPr txBox="1"/>
          <p:nvPr>
            <p:ph type="body" sz="half" idx="1"/>
          </p:nvPr>
        </p:nvSpPr>
        <p:spPr>
          <a:xfrm>
            <a:off x="840784" y="1567635"/>
            <a:ext cx="6876054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9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4" name="Bilde 21" descr="Bilde 21"/>
          <p:cNvPicPr>
            <a:picLocks noChangeAspect="1"/>
          </p:cNvPicPr>
          <p:nvPr/>
        </p:nvPicPr>
        <p:blipFill>
          <a:blip r:embed="rId3">
            <a:alphaModFix amt="38000"/>
            <a:extLst/>
          </a:blip>
          <a:stretch>
            <a:fillRect/>
          </a:stretch>
        </p:blipFill>
        <p:spPr>
          <a:xfrm flipH="1">
            <a:off x="10576491" y="-12250"/>
            <a:ext cx="1634559" cy="157988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lassholder for tekst 8"/>
          <p:cNvSpPr/>
          <p:nvPr>
            <p:ph type="body" sz="quarter" idx="21" hasCustomPrompt="1"/>
          </p:nvPr>
        </p:nvSpPr>
        <p:spPr>
          <a:xfrm>
            <a:off x="8438694" y="1557337"/>
            <a:ext cx="2950031" cy="47096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496" name="Ellipse 15"/>
          <p:cNvSpPr/>
          <p:nvPr/>
        </p:nvSpPr>
        <p:spPr>
          <a:xfrm>
            <a:off x="11509484" y="1567635"/>
            <a:ext cx="467009" cy="467010"/>
          </a:xfrm>
          <a:prstGeom prst="ellipse">
            <a:avLst/>
          </a:prstGeom>
          <a:solidFill>
            <a:srgbClr val="A7D5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7" name="Bilde 16" descr="Bild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1548853" y="1621451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ktangel 19"/>
          <p:cNvSpPr/>
          <p:nvPr/>
        </p:nvSpPr>
        <p:spPr>
          <a:xfrm>
            <a:off x="8148636" y="-2725"/>
            <a:ext cx="4058518" cy="6858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5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7" name="Bilde 21" descr="Bilde 21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 flipH="1">
            <a:off x="10587146" y="-12249"/>
            <a:ext cx="1623903" cy="1569587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Titteltekst"/>
          <p:cNvSpPr txBox="1"/>
          <p:nvPr>
            <p:ph type="title"/>
          </p:nvPr>
        </p:nvSpPr>
        <p:spPr>
          <a:xfrm>
            <a:off x="840784" y="365125"/>
            <a:ext cx="6876054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509" name="Brødtekst nivå én…"/>
          <p:cNvSpPr txBox="1"/>
          <p:nvPr>
            <p:ph type="body" sz="half" idx="1"/>
          </p:nvPr>
        </p:nvSpPr>
        <p:spPr>
          <a:xfrm>
            <a:off x="840784" y="1567635"/>
            <a:ext cx="6876054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10" name="Plassholder for tekst 8"/>
          <p:cNvSpPr/>
          <p:nvPr>
            <p:ph type="body" sz="quarter" idx="21" hasCustomPrompt="1"/>
          </p:nvPr>
        </p:nvSpPr>
        <p:spPr>
          <a:xfrm>
            <a:off x="8438694" y="1557337"/>
            <a:ext cx="2950031" cy="47096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511" name="Ellipse 15"/>
          <p:cNvSpPr/>
          <p:nvPr/>
        </p:nvSpPr>
        <p:spPr>
          <a:xfrm>
            <a:off x="11509484" y="1567635"/>
            <a:ext cx="467009" cy="467010"/>
          </a:xfrm>
          <a:prstGeom prst="ellipse">
            <a:avLst/>
          </a:prstGeom>
          <a:solidFill>
            <a:srgbClr val="FE948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12" name="Bilde 16" descr="Bild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1548853" y="1621451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ktangel 19"/>
          <p:cNvSpPr/>
          <p:nvPr/>
        </p:nvSpPr>
        <p:spPr>
          <a:xfrm>
            <a:off x="8148636" y="-2725"/>
            <a:ext cx="4058518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0" name="Rektangel 5"/>
          <p:cNvSpPr/>
          <p:nvPr/>
        </p:nvSpPr>
        <p:spPr>
          <a:xfrm>
            <a:off x="-1" y="-1"/>
            <a:ext cx="780587" cy="1873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2" name="Bilde 21" descr="Bilde 21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 flipH="1">
            <a:off x="10587146" y="-12250"/>
            <a:ext cx="1623904" cy="1569589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Titteltekst"/>
          <p:cNvSpPr txBox="1"/>
          <p:nvPr>
            <p:ph type="title"/>
          </p:nvPr>
        </p:nvSpPr>
        <p:spPr>
          <a:xfrm>
            <a:off x="840784" y="365125"/>
            <a:ext cx="6876054" cy="831851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524" name="Brødtekst nivå én…"/>
          <p:cNvSpPr txBox="1"/>
          <p:nvPr>
            <p:ph type="body" sz="half" idx="1"/>
          </p:nvPr>
        </p:nvSpPr>
        <p:spPr>
          <a:xfrm>
            <a:off x="840784" y="1567635"/>
            <a:ext cx="6876054" cy="46993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25" name="Plassholder for tekst 8"/>
          <p:cNvSpPr/>
          <p:nvPr>
            <p:ph type="body" sz="quarter" idx="21" hasCustomPrompt="1"/>
          </p:nvPr>
        </p:nvSpPr>
        <p:spPr>
          <a:xfrm>
            <a:off x="8438694" y="1557337"/>
            <a:ext cx="2950031" cy="47096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Klikk for å sette inn sitat(er)</a:t>
            </a:r>
          </a:p>
        </p:txBody>
      </p:sp>
      <p:sp>
        <p:nvSpPr>
          <p:cNvPr id="526" name="Ellipse 15"/>
          <p:cNvSpPr/>
          <p:nvPr/>
        </p:nvSpPr>
        <p:spPr>
          <a:xfrm>
            <a:off x="11509484" y="1567635"/>
            <a:ext cx="467009" cy="467010"/>
          </a:xfrm>
          <a:prstGeom prst="ellipse">
            <a:avLst/>
          </a:prstGeom>
          <a:solidFill>
            <a:srgbClr val="60AB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27" name="Bilde 16" descr="Bild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1548853" y="1621451"/>
            <a:ext cx="385975" cy="38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35" name="Bilde 3" descr="Bilde 3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>
            <a:off x="1" y="1"/>
            <a:ext cx="1611231" cy="1557338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Titteltekst"/>
          <p:cNvSpPr txBox="1"/>
          <p:nvPr>
            <p:ph type="title"/>
          </p:nvPr>
        </p:nvSpPr>
        <p:spPr>
          <a:xfrm>
            <a:off x="290513" y="800023"/>
            <a:ext cx="3544230" cy="12964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537" name="Brødtekst nivå én…"/>
          <p:cNvSpPr txBox="1"/>
          <p:nvPr>
            <p:ph type="body" idx="1" hasCustomPrompt="1"/>
          </p:nvPr>
        </p:nvSpPr>
        <p:spPr>
          <a:xfrm>
            <a:off x="4494214" y="703262"/>
            <a:ext cx="6894512" cy="52292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/>
            </a:lvl1pPr>
            <a:lvl2pPr marL="0" indent="457200">
              <a:buSzTx/>
              <a:buNone/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Sett inn bilde, diagram, video, tabell etc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8" name="Plassholder for tekst 6"/>
          <p:cNvSpPr/>
          <p:nvPr>
            <p:ph type="body" sz="quarter" idx="21"/>
          </p:nvPr>
        </p:nvSpPr>
        <p:spPr>
          <a:xfrm>
            <a:off x="290513" y="2297113"/>
            <a:ext cx="3544576" cy="3635376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FFFFFF"/>
              </a:buClr>
              <a:buFont typeface="Courier New"/>
              <a:buChar char="o"/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539" name="Ellipse 9"/>
          <p:cNvSpPr/>
          <p:nvPr/>
        </p:nvSpPr>
        <p:spPr>
          <a:xfrm>
            <a:off x="5524779" y="6242474"/>
            <a:ext cx="249045" cy="24904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0" name="Ellipse 10"/>
          <p:cNvSpPr/>
          <p:nvPr/>
        </p:nvSpPr>
        <p:spPr>
          <a:xfrm>
            <a:off x="4491013" y="6242474"/>
            <a:ext cx="244737" cy="244737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1" name="TekstSylinder 11"/>
          <p:cNvSpPr txBox="1"/>
          <p:nvPr/>
        </p:nvSpPr>
        <p:spPr>
          <a:xfrm>
            <a:off x="4506981" y="6231835"/>
            <a:ext cx="31621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n=</a:t>
            </a:r>
          </a:p>
        </p:txBody>
      </p:sp>
      <p:sp>
        <p:nvSpPr>
          <p:cNvPr id="542" name="TekstSylinder 12"/>
          <p:cNvSpPr txBox="1"/>
          <p:nvPr/>
        </p:nvSpPr>
        <p:spPr>
          <a:xfrm>
            <a:off x="5564600" y="6242474"/>
            <a:ext cx="14012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?</a:t>
            </a:r>
          </a:p>
        </p:txBody>
      </p:sp>
      <p:sp>
        <p:nvSpPr>
          <p:cNvPr id="543" name="Plassholder for tekst 21"/>
          <p:cNvSpPr/>
          <p:nvPr>
            <p:ph type="body" sz="quarter" idx="22" hasCustomPrompt="1"/>
          </p:nvPr>
        </p:nvSpPr>
        <p:spPr>
          <a:xfrm>
            <a:off x="4765502" y="6242474"/>
            <a:ext cx="680276" cy="24904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n</a:t>
            </a:r>
          </a:p>
        </p:txBody>
      </p:sp>
      <p:sp>
        <p:nvSpPr>
          <p:cNvPr id="544" name="Lysbildenummer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5" name="Plassholder for tekst 21"/>
          <p:cNvSpPr/>
          <p:nvPr>
            <p:ph type="body" sz="quarter" idx="23" hasCustomPrompt="1"/>
          </p:nvPr>
        </p:nvSpPr>
        <p:spPr>
          <a:xfrm>
            <a:off x="5852826" y="6101395"/>
            <a:ext cx="5531223" cy="52598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inn spørsmålet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53" name="Bilde 3" descr="Bilde 3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>
            <a:off x="0" y="1"/>
            <a:ext cx="1611231" cy="1557338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Titteltekst"/>
          <p:cNvSpPr txBox="1"/>
          <p:nvPr>
            <p:ph type="title"/>
          </p:nvPr>
        </p:nvSpPr>
        <p:spPr>
          <a:xfrm>
            <a:off x="290513" y="800023"/>
            <a:ext cx="3544230" cy="12964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555" name="Brødtekst nivå én…"/>
          <p:cNvSpPr txBox="1"/>
          <p:nvPr>
            <p:ph type="body" sz="quarter" idx="1"/>
          </p:nvPr>
        </p:nvSpPr>
        <p:spPr>
          <a:xfrm>
            <a:off x="290513" y="2297113"/>
            <a:ext cx="3544576" cy="36353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Font typeface="Courier New"/>
              <a:buChar char="o"/>
              <a:defRPr sz="2000">
                <a:solidFill>
                  <a:srgbClr val="FFFFFF"/>
                </a:solidFill>
              </a:defRPr>
            </a:lvl1pPr>
            <a:lvl2pPr marL="711200" indent="-25400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2pPr>
            <a:lvl3pPr marL="12001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3pPr>
            <a:lvl4pPr marL="16573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4pPr>
            <a:lvl5pPr marL="21145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56" name="Ellipse 7"/>
          <p:cNvSpPr/>
          <p:nvPr/>
        </p:nvSpPr>
        <p:spPr>
          <a:xfrm>
            <a:off x="5524779" y="6242474"/>
            <a:ext cx="249045" cy="24904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7" name="Ellipse 9"/>
          <p:cNvSpPr/>
          <p:nvPr/>
        </p:nvSpPr>
        <p:spPr>
          <a:xfrm>
            <a:off x="4491013" y="6242474"/>
            <a:ext cx="244737" cy="244737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8" name="TekstSylinder 10"/>
          <p:cNvSpPr txBox="1"/>
          <p:nvPr/>
        </p:nvSpPr>
        <p:spPr>
          <a:xfrm>
            <a:off x="4506981" y="6231835"/>
            <a:ext cx="31621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n=</a:t>
            </a:r>
          </a:p>
        </p:txBody>
      </p:sp>
      <p:sp>
        <p:nvSpPr>
          <p:cNvPr id="559" name="TekstSylinder 11"/>
          <p:cNvSpPr txBox="1"/>
          <p:nvPr/>
        </p:nvSpPr>
        <p:spPr>
          <a:xfrm>
            <a:off x="5564600" y="6242474"/>
            <a:ext cx="14012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?</a:t>
            </a:r>
          </a:p>
        </p:txBody>
      </p:sp>
      <p:sp>
        <p:nvSpPr>
          <p:cNvPr id="560" name="Plassholder for tekst 21"/>
          <p:cNvSpPr/>
          <p:nvPr>
            <p:ph type="body" sz="quarter" idx="21" hasCustomPrompt="1"/>
          </p:nvPr>
        </p:nvSpPr>
        <p:spPr>
          <a:xfrm>
            <a:off x="4765502" y="6242474"/>
            <a:ext cx="680276" cy="24904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n</a:t>
            </a:r>
          </a:p>
        </p:txBody>
      </p:sp>
      <p:sp>
        <p:nvSpPr>
          <p:cNvPr id="561" name="Lysbildenummer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2" name="Plassholder for tekst 21"/>
          <p:cNvSpPr/>
          <p:nvPr>
            <p:ph type="body" sz="quarter" idx="22" hasCustomPrompt="1"/>
          </p:nvPr>
        </p:nvSpPr>
        <p:spPr>
          <a:xfrm>
            <a:off x="5852826" y="6101395"/>
            <a:ext cx="5531223" cy="52598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inn spørsmålet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70" name="Bilde 3" descr="Bilde 3"/>
          <p:cNvPicPr>
            <a:picLocks noChangeAspect="1"/>
          </p:cNvPicPr>
          <p:nvPr/>
        </p:nvPicPr>
        <p:blipFill>
          <a:blip r:embed="rId2">
            <a:alphaModFix amt="38000"/>
            <a:extLst/>
          </a:blip>
          <a:stretch>
            <a:fillRect/>
          </a:stretch>
        </p:blipFill>
        <p:spPr>
          <a:xfrm>
            <a:off x="0" y="1"/>
            <a:ext cx="1611232" cy="1557338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itteltekst"/>
          <p:cNvSpPr txBox="1"/>
          <p:nvPr>
            <p:ph type="title"/>
          </p:nvPr>
        </p:nvSpPr>
        <p:spPr>
          <a:xfrm>
            <a:off x="290513" y="800023"/>
            <a:ext cx="3544230" cy="12964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572" name="Brødtekst nivå én…"/>
          <p:cNvSpPr txBox="1"/>
          <p:nvPr>
            <p:ph type="body" sz="quarter" idx="1"/>
          </p:nvPr>
        </p:nvSpPr>
        <p:spPr>
          <a:xfrm>
            <a:off x="290513" y="2297113"/>
            <a:ext cx="3544576" cy="36353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Font typeface="Courier New"/>
              <a:buChar char="o"/>
              <a:defRPr sz="2000">
                <a:solidFill>
                  <a:srgbClr val="FFFFFF"/>
                </a:solidFill>
              </a:defRPr>
            </a:lvl1pPr>
            <a:lvl2pPr marL="711200" indent="-25400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2pPr>
            <a:lvl3pPr marL="12001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3pPr>
            <a:lvl4pPr marL="16573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4pPr>
            <a:lvl5pPr marL="2114550" indent="-285750">
              <a:buClr>
                <a:srgbClr val="FFFFFF"/>
              </a:buClr>
              <a:buFont typeface="Courier New"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73" name="Ellipse 7"/>
          <p:cNvSpPr/>
          <p:nvPr/>
        </p:nvSpPr>
        <p:spPr>
          <a:xfrm>
            <a:off x="5524779" y="6242474"/>
            <a:ext cx="249045" cy="24904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4" name="Ellipse 9"/>
          <p:cNvSpPr/>
          <p:nvPr/>
        </p:nvSpPr>
        <p:spPr>
          <a:xfrm>
            <a:off x="4491013" y="6242474"/>
            <a:ext cx="244737" cy="244737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5" name="TekstSylinder 10"/>
          <p:cNvSpPr txBox="1"/>
          <p:nvPr/>
        </p:nvSpPr>
        <p:spPr>
          <a:xfrm>
            <a:off x="4506981" y="6231835"/>
            <a:ext cx="31621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n=</a:t>
            </a:r>
          </a:p>
        </p:txBody>
      </p:sp>
      <p:sp>
        <p:nvSpPr>
          <p:cNvPr id="576" name="TekstSylinder 11"/>
          <p:cNvSpPr txBox="1"/>
          <p:nvPr/>
        </p:nvSpPr>
        <p:spPr>
          <a:xfrm>
            <a:off x="5564600" y="6242474"/>
            <a:ext cx="140123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?</a:t>
            </a:r>
          </a:p>
        </p:txBody>
      </p:sp>
      <p:sp>
        <p:nvSpPr>
          <p:cNvPr id="577" name="Plassholder for tekst 21"/>
          <p:cNvSpPr/>
          <p:nvPr>
            <p:ph type="body" sz="quarter" idx="21" hasCustomPrompt="1"/>
          </p:nvPr>
        </p:nvSpPr>
        <p:spPr>
          <a:xfrm>
            <a:off x="4765502" y="6242474"/>
            <a:ext cx="680276" cy="24904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000"/>
            </a:lvl1pPr>
          </a:lstStyle>
          <a:p>
            <a:pPr/>
            <a:r>
              <a:t>Skriv n</a:t>
            </a:r>
          </a:p>
        </p:txBody>
      </p:sp>
      <p:sp>
        <p:nvSpPr>
          <p:cNvPr id="578" name="Lysbildenummer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9" name="Plassholder for tekst 21"/>
          <p:cNvSpPr/>
          <p:nvPr>
            <p:ph type="body" sz="quarter" idx="22"/>
          </p:nvPr>
        </p:nvSpPr>
        <p:spPr>
          <a:xfrm>
            <a:off x="5852826" y="6101395"/>
            <a:ext cx="5531223" cy="52598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pittelinndeling Grønn - Opin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KLIKK FOR Å REDIGERE TITTELSTIL"/>
          <p:cNvSpPr txBox="1"/>
          <p:nvPr>
            <p:ph type="title" hasCustomPrompt="1"/>
          </p:nvPr>
        </p:nvSpPr>
        <p:spPr>
          <a:xfrm>
            <a:off x="850419" y="4130566"/>
            <a:ext cx="6877052" cy="17657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58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88" name="Bilde 3" descr="Bilde 3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 rot="10800000">
            <a:off x="6448821" y="-3"/>
            <a:ext cx="5743178" cy="4130570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Brødtekst nivå én…"/>
          <p:cNvSpPr txBox="1"/>
          <p:nvPr>
            <p:ph type="body" sz="quarter" idx="1" hasCustomPrompt="1"/>
          </p:nvPr>
        </p:nvSpPr>
        <p:spPr>
          <a:xfrm>
            <a:off x="849845" y="3690937"/>
            <a:ext cx="6878405" cy="4397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  <a:lvl2pPr marL="662939" indent="-205739">
              <a:defRPr sz="1800">
                <a:solidFill>
                  <a:srgbClr val="FFFFFF"/>
                </a:solidFill>
              </a:defRPr>
            </a:lvl2pPr>
            <a:lvl3pPr marL="1143000" indent="-228600">
              <a:defRPr sz="1800">
                <a:solidFill>
                  <a:srgbClr val="FFFFFF"/>
                </a:solidFill>
              </a:defRPr>
            </a:lvl3pPr>
            <a:lvl4pPr marL="1628775" indent="-257175">
              <a:defRPr sz="1800">
                <a:solidFill>
                  <a:srgbClr val="FFFFFF"/>
                </a:solidFill>
              </a:defRPr>
            </a:lvl4pPr>
            <a:lvl5pPr marL="2085975" indent="-257175"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Ingress - minitittel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590" name="Bilde 5" descr="Bild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290" y="6266984"/>
            <a:ext cx="305282" cy="31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pittelinndeling Rød - Opinion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KLIKK FOR Å REDIGERE TITTELSTIL"/>
          <p:cNvSpPr txBox="1"/>
          <p:nvPr>
            <p:ph type="title" hasCustomPrompt="1"/>
          </p:nvPr>
        </p:nvSpPr>
        <p:spPr>
          <a:xfrm>
            <a:off x="854942" y="4130566"/>
            <a:ext cx="6861896" cy="17657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59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99" name="Bilde 4" descr="Bilde 4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 rot="10800000">
            <a:off x="7475125" y="-3"/>
            <a:ext cx="4716874" cy="3543303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Brødtekst nivå én…"/>
          <p:cNvSpPr txBox="1"/>
          <p:nvPr>
            <p:ph type="body" sz="quarter" idx="1" hasCustomPrompt="1"/>
          </p:nvPr>
        </p:nvSpPr>
        <p:spPr>
          <a:xfrm>
            <a:off x="854336" y="3690937"/>
            <a:ext cx="6863247" cy="4397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  <a:lvl2pPr marL="662939" indent="-205739">
              <a:defRPr sz="1800">
                <a:solidFill>
                  <a:srgbClr val="FFFFFF"/>
                </a:solidFill>
              </a:defRPr>
            </a:lvl2pPr>
            <a:lvl3pPr marL="1143000" indent="-228600">
              <a:defRPr sz="1800">
                <a:solidFill>
                  <a:srgbClr val="FFFFFF"/>
                </a:solidFill>
              </a:defRPr>
            </a:lvl3pPr>
            <a:lvl4pPr marL="1628775" indent="-257175">
              <a:defRPr sz="1800">
                <a:solidFill>
                  <a:srgbClr val="FFFFFF"/>
                </a:solidFill>
              </a:defRPr>
            </a:lvl4pPr>
            <a:lvl5pPr marL="2085975" indent="-257175"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Ingress - minitittel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601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290" y="6266984"/>
            <a:ext cx="305282" cy="31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rside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KRIV INN TITTEL (BRUK KUN STORE BOKSTAVER)"/>
          <p:cNvSpPr txBox="1"/>
          <p:nvPr>
            <p:ph type="title" hasCustomPrompt="1"/>
          </p:nvPr>
        </p:nvSpPr>
        <p:spPr>
          <a:xfrm>
            <a:off x="858120" y="3626067"/>
            <a:ext cx="6858718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49" name="Brødtekst nivå én…"/>
          <p:cNvSpPr txBox="1"/>
          <p:nvPr>
            <p:ph type="body" sz="quarter" idx="1"/>
          </p:nvPr>
        </p:nvSpPr>
        <p:spPr>
          <a:xfrm>
            <a:off x="858120" y="5023944"/>
            <a:ext cx="6858718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50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51" y="472967"/>
            <a:ext cx="964574" cy="130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rcRect l="14774" t="5172" r="0" b="0"/>
          <a:stretch>
            <a:fillRect/>
          </a:stretch>
        </p:blipFill>
        <p:spPr>
          <a:xfrm rot="5400000">
            <a:off x="6786635" y="451907"/>
            <a:ext cx="5857272" cy="495346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5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pittelinndeling Blå - Opinion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KLIKK FOR Å REDIGERE TITTELSTIL"/>
          <p:cNvSpPr txBox="1"/>
          <p:nvPr>
            <p:ph type="title" hasCustomPrompt="1"/>
          </p:nvPr>
        </p:nvSpPr>
        <p:spPr>
          <a:xfrm>
            <a:off x="854941" y="4130566"/>
            <a:ext cx="6861897" cy="17657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60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10" name="Bilde 3" descr="Bilde 3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8082425" y="-2"/>
            <a:ext cx="4109576" cy="4324353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Brødtekst nivå én…"/>
          <p:cNvSpPr txBox="1"/>
          <p:nvPr>
            <p:ph type="body" sz="quarter" idx="1" hasCustomPrompt="1"/>
          </p:nvPr>
        </p:nvSpPr>
        <p:spPr>
          <a:xfrm>
            <a:off x="854336" y="3690937"/>
            <a:ext cx="6863247" cy="4397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  <a:lvl2pPr marL="662939" indent="-205739">
              <a:defRPr sz="1800">
                <a:solidFill>
                  <a:srgbClr val="FFFFFF"/>
                </a:solidFill>
              </a:defRPr>
            </a:lvl2pPr>
            <a:lvl3pPr marL="1143000" indent="-228600">
              <a:defRPr sz="1800">
                <a:solidFill>
                  <a:srgbClr val="FFFFFF"/>
                </a:solidFill>
              </a:defRPr>
            </a:lvl3pPr>
            <a:lvl4pPr marL="1628775" indent="-257175">
              <a:defRPr sz="1800">
                <a:solidFill>
                  <a:srgbClr val="FFFFFF"/>
                </a:solidFill>
              </a:defRPr>
            </a:lvl4pPr>
            <a:lvl5pPr marL="2085975" indent="-257175"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Ingress - minitittel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612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290" y="6266984"/>
            <a:ext cx="305282" cy="31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pittelinndeling Oransje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KLIKK FOR Å REDIGERE TITTELSTIL"/>
          <p:cNvSpPr txBox="1"/>
          <p:nvPr>
            <p:ph type="title" hasCustomPrompt="1"/>
          </p:nvPr>
        </p:nvSpPr>
        <p:spPr>
          <a:xfrm>
            <a:off x="865574" y="4130566"/>
            <a:ext cx="6851264" cy="17657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62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21" name="Bilde 3" descr="Bilde 3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8082425" y="-2"/>
            <a:ext cx="4109576" cy="432435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Brødtekst nivå én…"/>
          <p:cNvSpPr txBox="1"/>
          <p:nvPr>
            <p:ph type="body" sz="quarter" idx="1" hasCustomPrompt="1"/>
          </p:nvPr>
        </p:nvSpPr>
        <p:spPr>
          <a:xfrm>
            <a:off x="864969" y="3690937"/>
            <a:ext cx="6852612" cy="4397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  <a:lvl2pPr marL="662939" indent="-205739">
              <a:defRPr sz="1800">
                <a:solidFill>
                  <a:srgbClr val="FFFFFF"/>
                </a:solidFill>
              </a:defRPr>
            </a:lvl2pPr>
            <a:lvl3pPr marL="1143000" indent="-228600">
              <a:defRPr sz="1800">
                <a:solidFill>
                  <a:srgbClr val="FFFFFF"/>
                </a:solidFill>
              </a:defRPr>
            </a:lvl3pPr>
            <a:lvl4pPr marL="1628775" indent="-257175">
              <a:defRPr sz="1800">
                <a:solidFill>
                  <a:srgbClr val="FFFFFF"/>
                </a:solidFill>
              </a:defRPr>
            </a:lvl4pPr>
            <a:lvl5pPr marL="2085975" indent="-257175"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Ingress - minitittel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623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290" y="6266984"/>
            <a:ext cx="305282" cy="31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pittelinndeling Mørke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KLIKK FOR Å REDIGERE TITTELSTIL"/>
          <p:cNvSpPr txBox="1"/>
          <p:nvPr>
            <p:ph type="title" hasCustomPrompt="1"/>
          </p:nvPr>
        </p:nvSpPr>
        <p:spPr>
          <a:xfrm>
            <a:off x="854944" y="4130566"/>
            <a:ext cx="6861893" cy="17657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63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32" name="Bilde 3" descr="Bilde 3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8082425" y="-2"/>
            <a:ext cx="4109576" cy="4324353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Brødtekst nivå én…"/>
          <p:cNvSpPr txBox="1"/>
          <p:nvPr>
            <p:ph type="body" sz="quarter" idx="1" hasCustomPrompt="1"/>
          </p:nvPr>
        </p:nvSpPr>
        <p:spPr>
          <a:xfrm>
            <a:off x="854339" y="3690937"/>
            <a:ext cx="6863244" cy="4397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  <a:lvl2pPr marL="662939" indent="-205739">
              <a:defRPr sz="1800">
                <a:solidFill>
                  <a:srgbClr val="FFFFFF"/>
                </a:solidFill>
              </a:defRPr>
            </a:lvl2pPr>
            <a:lvl3pPr marL="1143000" indent="-228600">
              <a:defRPr sz="1800">
                <a:solidFill>
                  <a:srgbClr val="FFFFFF"/>
                </a:solidFill>
              </a:defRPr>
            </a:lvl3pPr>
            <a:lvl4pPr marL="1628775" indent="-257175">
              <a:defRPr sz="1800">
                <a:solidFill>
                  <a:srgbClr val="FFFFFF"/>
                </a:solidFill>
              </a:defRPr>
            </a:lvl4pPr>
            <a:lvl5pPr marL="2085975" indent="-257175"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Ingress - minitittel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634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7290" y="6266984"/>
            <a:ext cx="305282" cy="31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uppe 7"/>
          <p:cNvGrpSpPr/>
          <p:nvPr/>
        </p:nvGrpSpPr>
        <p:grpSpPr>
          <a:xfrm>
            <a:off x="-1" y="-397110"/>
            <a:ext cx="8436467" cy="2166263"/>
            <a:chOff x="0" y="0"/>
            <a:chExt cx="8436465" cy="2166261"/>
          </a:xfrm>
        </p:grpSpPr>
        <p:pic>
          <p:nvPicPr>
            <p:cNvPr id="641" name="Bilde 4" descr="Bild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46241">
              <a:off x="6532764" y="346289"/>
              <a:ext cx="1620295" cy="147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2" name="Rektangel 3"/>
            <p:cNvSpPr/>
            <p:nvPr/>
          </p:nvSpPr>
          <p:spPr>
            <a:xfrm>
              <a:off x="0" y="397109"/>
              <a:ext cx="7336222" cy="87236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44" name="Rektangel 10"/>
          <p:cNvSpPr/>
          <p:nvPr/>
        </p:nvSpPr>
        <p:spPr>
          <a:xfrm>
            <a:off x="0" y="6495393"/>
            <a:ext cx="12192000" cy="36260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5" name="KLIKK FOR Å REDIGERE TITTELSTIL"/>
          <p:cNvSpPr txBox="1"/>
          <p:nvPr>
            <p:ph type="title" hasCustomPrompt="1"/>
          </p:nvPr>
        </p:nvSpPr>
        <p:spPr>
          <a:xfrm>
            <a:off x="846546" y="3350062"/>
            <a:ext cx="6870293" cy="1001221"/>
          </a:xfrm>
          <a:prstGeom prst="rect">
            <a:avLst/>
          </a:prstGeom>
        </p:spPr>
        <p:txBody>
          <a:bodyPr/>
          <a:lstStyle/>
          <a:p>
            <a:pPr/>
            <a:r>
              <a:t>KLIKK FOR Å REDIGERE TITTELSTIL</a:t>
            </a:r>
          </a:p>
        </p:txBody>
      </p:sp>
      <p:sp>
        <p:nvSpPr>
          <p:cNvPr id="64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7" name="Brødtekst nivå én…"/>
          <p:cNvSpPr txBox="1"/>
          <p:nvPr>
            <p:ph type="body" sz="quarter" idx="1"/>
          </p:nvPr>
        </p:nvSpPr>
        <p:spPr>
          <a:xfrm>
            <a:off x="846546" y="4351282"/>
            <a:ext cx="6870293" cy="100970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/>
            </a:lvl1pPr>
            <a:lvl2pPr marL="685800" indent="-22860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48" name="Plassholder for tekst 6"/>
          <p:cNvSpPr/>
          <p:nvPr>
            <p:ph type="body" sz="quarter" idx="21" hasCustomPrompt="1"/>
          </p:nvPr>
        </p:nvSpPr>
        <p:spPr>
          <a:xfrm>
            <a:off x="839786" y="96247"/>
            <a:ext cx="5449889" cy="6798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KLIKK FOR Å LEGGE TIL TEKST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2305" y="0"/>
            <a:ext cx="1388231" cy="1250730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Rektangel 3"/>
          <p:cNvSpPr/>
          <p:nvPr/>
        </p:nvSpPr>
        <p:spPr>
          <a:xfrm>
            <a:off x="-1" y="0"/>
            <a:ext cx="7336223" cy="87235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7" name="Rektangel 10"/>
          <p:cNvSpPr/>
          <p:nvPr/>
        </p:nvSpPr>
        <p:spPr>
          <a:xfrm>
            <a:off x="0" y="6495393"/>
            <a:ext cx="12192000" cy="36260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8" name="KLIKK FOR Å REDIGERE TITTELSTIL"/>
          <p:cNvSpPr txBox="1"/>
          <p:nvPr>
            <p:ph type="title" hasCustomPrompt="1"/>
          </p:nvPr>
        </p:nvSpPr>
        <p:spPr>
          <a:xfrm>
            <a:off x="847344" y="3350062"/>
            <a:ext cx="6869494" cy="1001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65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0" name="Brødtekst nivå én…"/>
          <p:cNvSpPr txBox="1"/>
          <p:nvPr>
            <p:ph type="body" sz="quarter" idx="1"/>
          </p:nvPr>
        </p:nvSpPr>
        <p:spPr>
          <a:xfrm>
            <a:off x="847344" y="4351282"/>
            <a:ext cx="6869494" cy="100970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/>
            </a:lvl1pPr>
            <a:lvl2pPr marL="685800" indent="-22860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61" name="Plassholder for tekst 6"/>
          <p:cNvSpPr/>
          <p:nvPr>
            <p:ph type="body" sz="quarter" idx="21" hasCustomPrompt="1"/>
          </p:nvPr>
        </p:nvSpPr>
        <p:spPr>
          <a:xfrm>
            <a:off x="847344" y="96247"/>
            <a:ext cx="5645151" cy="6798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KLIKK FOR Å LEGGE TIL TEKST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Rektangel 10"/>
          <p:cNvSpPr/>
          <p:nvPr/>
        </p:nvSpPr>
        <p:spPr>
          <a:xfrm>
            <a:off x="0" y="6495393"/>
            <a:ext cx="12192000" cy="362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9" name="KLIKK FOR Å REDIGERE TITTELSTIL"/>
          <p:cNvSpPr txBox="1"/>
          <p:nvPr>
            <p:ph type="title" hasCustomPrompt="1"/>
          </p:nvPr>
        </p:nvSpPr>
        <p:spPr>
          <a:xfrm>
            <a:off x="847344" y="3350062"/>
            <a:ext cx="6869494" cy="1001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KLIKK FOR Å REDIGERE TITTELSTIL</a:t>
            </a:r>
          </a:p>
        </p:txBody>
      </p:sp>
      <p:sp>
        <p:nvSpPr>
          <p:cNvPr id="67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73" name="Gruppe 6"/>
          <p:cNvGrpSpPr/>
          <p:nvPr/>
        </p:nvGrpSpPr>
        <p:grpSpPr>
          <a:xfrm>
            <a:off x="-1" y="-5430"/>
            <a:ext cx="7965485" cy="1395807"/>
            <a:chOff x="0" y="0"/>
            <a:chExt cx="7965483" cy="1395806"/>
          </a:xfrm>
        </p:grpSpPr>
        <p:pic>
          <p:nvPicPr>
            <p:cNvPr id="671" name="Bilde 5" descr="Bild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72184" y="0"/>
              <a:ext cx="1593299" cy="1395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2" name="Rektangel 3"/>
            <p:cNvSpPr/>
            <p:nvPr/>
          </p:nvSpPr>
          <p:spPr>
            <a:xfrm>
              <a:off x="-1" y="5430"/>
              <a:ext cx="7336222" cy="87235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74" name="Brødtekst nivå én…"/>
          <p:cNvSpPr txBox="1"/>
          <p:nvPr>
            <p:ph type="body" sz="quarter" idx="1"/>
          </p:nvPr>
        </p:nvSpPr>
        <p:spPr>
          <a:xfrm>
            <a:off x="847344" y="4351282"/>
            <a:ext cx="6869494" cy="100970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/>
            </a:lvl1pPr>
            <a:lvl2pPr marL="685800" indent="-228600">
              <a:defRPr sz="2000"/>
            </a:lvl2pPr>
            <a:lvl3pPr marL="1168400" indent="-25400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75" name="Plassholder for tekst 6"/>
          <p:cNvSpPr/>
          <p:nvPr>
            <p:ph type="body" sz="quarter" idx="21" hasCustomPrompt="1"/>
          </p:nvPr>
        </p:nvSpPr>
        <p:spPr>
          <a:xfrm>
            <a:off x="847344" y="96247"/>
            <a:ext cx="5645151" cy="6798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KLIKK FOR Å LEGGE TIL TEKST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3" name="Rektangel 4"/>
          <p:cNvSpPr/>
          <p:nvPr/>
        </p:nvSpPr>
        <p:spPr>
          <a:xfrm>
            <a:off x="6096000" y="-1"/>
            <a:ext cx="6096000" cy="6873938"/>
          </a:xfrm>
          <a:prstGeom prst="rect">
            <a:avLst/>
          </a:prstGeom>
          <a:solidFill>
            <a:srgbClr val="F79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84" name="Rektangel 5"/>
          <p:cNvSpPr/>
          <p:nvPr/>
        </p:nvSpPr>
        <p:spPr>
          <a:xfrm>
            <a:off x="0" y="-21100"/>
            <a:ext cx="6096000" cy="6873938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85" name="Brødtekst nivå én…"/>
          <p:cNvSpPr txBox="1"/>
          <p:nvPr>
            <p:ph type="body" sz="quarter" idx="1" hasCustomPrompt="1"/>
          </p:nvPr>
        </p:nvSpPr>
        <p:spPr>
          <a:xfrm>
            <a:off x="839787" y="2245978"/>
            <a:ext cx="4438067" cy="3513138"/>
          </a:xfrm>
          <a:prstGeom prst="rect">
            <a:avLst/>
          </a:prstGeom>
        </p:spPr>
        <p:txBody>
          <a:bodyPr/>
          <a:lstStyle>
            <a:lvl1pPr marL="0" indent="11113">
              <a:buSzTx/>
              <a:buNone/>
              <a:defRPr sz="1800"/>
            </a:lvl1pPr>
            <a:lvl2pPr marL="0" indent="457200">
              <a:buSzTx/>
              <a:buNone/>
              <a:defRPr sz="1800"/>
            </a:lvl2pPr>
            <a:lvl3pPr marL="1143000" indent="-228600">
              <a:defRPr sz="1800"/>
            </a:lvl3pPr>
            <a:lvl4pPr marL="1628775" indent="-257175">
              <a:defRPr sz="1800"/>
            </a:lvl4pPr>
            <a:lvl5pPr marL="2085975" indent="-257175">
              <a:defRPr sz="1800"/>
            </a:lvl5pPr>
          </a:lstStyle>
          <a:p>
            <a:pPr/>
            <a:r>
              <a:t>Skriv inn drivere/ positivt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6" name="Plassholder for tekst 7"/>
          <p:cNvSpPr/>
          <p:nvPr>
            <p:ph type="body" sz="quarter" idx="21" hasCustomPrompt="1"/>
          </p:nvPr>
        </p:nvSpPr>
        <p:spPr>
          <a:xfrm>
            <a:off x="6882065" y="2245978"/>
            <a:ext cx="4506660" cy="3513138"/>
          </a:xfrm>
          <a:prstGeom prst="rect">
            <a:avLst/>
          </a:prstGeom>
        </p:spPr>
        <p:txBody>
          <a:bodyPr/>
          <a:lstStyle>
            <a:lvl1pPr marL="0" indent="11113">
              <a:buSzTx/>
              <a:buNone/>
              <a:defRPr sz="1800"/>
            </a:lvl1pPr>
          </a:lstStyle>
          <a:p>
            <a:pPr/>
            <a:r>
              <a:t>Skriv inn barrierer/ negativt
Andre nivå</a:t>
            </a:r>
          </a:p>
        </p:txBody>
      </p:sp>
      <p:sp>
        <p:nvSpPr>
          <p:cNvPr id="687" name="Sett inn overskrift (hvis det trengs, kan også utelates)"/>
          <p:cNvSpPr txBox="1"/>
          <p:nvPr>
            <p:ph type="title" hasCustomPrompt="1"/>
          </p:nvPr>
        </p:nvSpPr>
        <p:spPr>
          <a:xfrm>
            <a:off x="839787" y="195000"/>
            <a:ext cx="10548938" cy="1001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Sett inn overskrift (hvis det trengs, kan også utelates)</a:t>
            </a:r>
          </a:p>
        </p:txBody>
      </p:sp>
      <p:sp>
        <p:nvSpPr>
          <p:cNvPr id="688" name="Plassholder for tekst 12"/>
          <p:cNvSpPr/>
          <p:nvPr>
            <p:ph type="body" sz="quarter" idx="22" hasCustomPrompt="1"/>
          </p:nvPr>
        </p:nvSpPr>
        <p:spPr>
          <a:xfrm>
            <a:off x="839787" y="1587499"/>
            <a:ext cx="4438517" cy="65881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Tittel positivt (f.eks Drivere)</a:t>
            </a:r>
          </a:p>
        </p:txBody>
      </p:sp>
      <p:sp>
        <p:nvSpPr>
          <p:cNvPr id="689" name="Plassholder for tekst 12"/>
          <p:cNvSpPr/>
          <p:nvPr>
            <p:ph type="body" sz="quarter" idx="23" hasCustomPrompt="1"/>
          </p:nvPr>
        </p:nvSpPr>
        <p:spPr>
          <a:xfrm>
            <a:off x="6882065" y="1587499"/>
            <a:ext cx="4507103" cy="65881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Tittel negativt (f.eks Barrierer)</a:t>
            </a:r>
          </a:p>
        </p:txBody>
      </p:sp>
      <p:sp>
        <p:nvSpPr>
          <p:cNvPr id="690" name="TekstSylinder 30"/>
          <p:cNvSpPr txBox="1"/>
          <p:nvPr/>
        </p:nvSpPr>
        <p:spPr>
          <a:xfrm>
            <a:off x="160911" y="1451701"/>
            <a:ext cx="501229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91" name="TekstSylinder 31"/>
          <p:cNvSpPr txBox="1"/>
          <p:nvPr/>
        </p:nvSpPr>
        <p:spPr>
          <a:xfrm>
            <a:off x="6335117" y="1451699"/>
            <a:ext cx="50122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itteltekst"/>
          <p:cNvSpPr txBox="1"/>
          <p:nvPr>
            <p:ph type="title"/>
          </p:nvPr>
        </p:nvSpPr>
        <p:spPr>
          <a:xfrm>
            <a:off x="262466" y="257394"/>
            <a:ext cx="4632540" cy="2556935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699" name="Rektangel 3"/>
          <p:cNvSpPr/>
          <p:nvPr/>
        </p:nvSpPr>
        <p:spPr>
          <a:xfrm>
            <a:off x="5037664" y="257395"/>
            <a:ext cx="6849535" cy="255693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00" name="Rektangel 4"/>
          <p:cNvSpPr/>
          <p:nvPr/>
        </p:nvSpPr>
        <p:spPr>
          <a:xfrm>
            <a:off x="262466" y="2922059"/>
            <a:ext cx="4632540" cy="3665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01" name="Rektangel 5"/>
          <p:cNvSpPr/>
          <p:nvPr/>
        </p:nvSpPr>
        <p:spPr>
          <a:xfrm>
            <a:off x="5037666" y="2922059"/>
            <a:ext cx="6849534" cy="3665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02" name="Brødtekst nivå én…"/>
          <p:cNvSpPr txBox="1"/>
          <p:nvPr>
            <p:ph type="body" sz="quarter" idx="1" hasCustomPrompt="1"/>
          </p:nvPr>
        </p:nvSpPr>
        <p:spPr>
          <a:xfrm>
            <a:off x="554302" y="3081865"/>
            <a:ext cx="4048868" cy="189653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771650" indent="-1314450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374900" indent="-1460500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014662" indent="-1643062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471862" indent="-1643062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3" name="Plassholder for tekst 9"/>
          <p:cNvSpPr/>
          <p:nvPr>
            <p:ph type="body" sz="quarter" idx="21" hasCustomPrompt="1"/>
          </p:nvPr>
        </p:nvSpPr>
        <p:spPr>
          <a:xfrm>
            <a:off x="554302" y="5113337"/>
            <a:ext cx="4048869" cy="125359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04" name="Plassholder for tekst 7"/>
          <p:cNvSpPr/>
          <p:nvPr>
            <p:ph type="body" sz="quarter" idx="22" hasCustomPrompt="1"/>
          </p:nvPr>
        </p:nvSpPr>
        <p:spPr>
          <a:xfrm>
            <a:off x="5186838" y="3081865"/>
            <a:ext cx="6429428" cy="1896534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800"/>
              </a:spcBef>
              <a:buSzTx/>
              <a:buNone/>
              <a:defRPr b="1" sz="11454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2400</a:t>
            </a:r>
          </a:p>
        </p:txBody>
      </p:sp>
      <p:sp>
        <p:nvSpPr>
          <p:cNvPr id="705" name="Plassholder for tekst 9"/>
          <p:cNvSpPr/>
          <p:nvPr>
            <p:ph type="body" sz="quarter" idx="23" hasCustomPrompt="1"/>
          </p:nvPr>
        </p:nvSpPr>
        <p:spPr>
          <a:xfrm>
            <a:off x="5186838" y="5113337"/>
            <a:ext cx="6429428" cy="125359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06" name="Plassholder for tekst 7"/>
          <p:cNvSpPr/>
          <p:nvPr>
            <p:ph type="body" sz="quarter" idx="24" hasCustomPrompt="1"/>
          </p:nvPr>
        </p:nvSpPr>
        <p:spPr>
          <a:xfrm>
            <a:off x="5186838" y="437200"/>
            <a:ext cx="2975029" cy="226472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07" name="Plassholder for tekst 9"/>
          <p:cNvSpPr/>
          <p:nvPr>
            <p:ph type="body" sz="quarter" idx="25" hasCustomPrompt="1"/>
          </p:nvPr>
        </p:nvSpPr>
        <p:spPr>
          <a:xfrm>
            <a:off x="8200973" y="437200"/>
            <a:ext cx="3415294" cy="226472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0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Rektangel 4"/>
          <p:cNvSpPr/>
          <p:nvPr/>
        </p:nvSpPr>
        <p:spPr>
          <a:xfrm>
            <a:off x="288594" y="1554690"/>
            <a:ext cx="2802466" cy="21611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16" name="Rektangel 14"/>
          <p:cNvSpPr/>
          <p:nvPr/>
        </p:nvSpPr>
        <p:spPr>
          <a:xfrm>
            <a:off x="3228064" y="1554690"/>
            <a:ext cx="2802466" cy="21537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17" name="Rektangel 15"/>
          <p:cNvSpPr/>
          <p:nvPr/>
        </p:nvSpPr>
        <p:spPr>
          <a:xfrm>
            <a:off x="6167534" y="1556937"/>
            <a:ext cx="2802466" cy="2141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18" name="Rektangel 16"/>
          <p:cNvSpPr/>
          <p:nvPr/>
        </p:nvSpPr>
        <p:spPr>
          <a:xfrm>
            <a:off x="9107003" y="1557337"/>
            <a:ext cx="2802467" cy="21362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19" name="Titteltekst"/>
          <p:cNvSpPr txBox="1"/>
          <p:nvPr>
            <p:ph type="title"/>
          </p:nvPr>
        </p:nvSpPr>
        <p:spPr>
          <a:xfrm>
            <a:off x="262466" y="257395"/>
            <a:ext cx="11647004" cy="106340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Titteltekst</a:t>
            </a:r>
          </a:p>
        </p:txBody>
      </p:sp>
      <p:sp>
        <p:nvSpPr>
          <p:cNvPr id="720" name="Brødtekst nivå én…"/>
          <p:cNvSpPr txBox="1"/>
          <p:nvPr>
            <p:ph type="body" sz="quarter" idx="1" hasCustomPrompt="1"/>
          </p:nvPr>
        </p:nvSpPr>
        <p:spPr>
          <a:xfrm>
            <a:off x="284737" y="1674543"/>
            <a:ext cx="2802467" cy="189653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463039" indent="-1005839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032000" indent="-11176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6289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861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1" name="Rektangel 17"/>
          <p:cNvSpPr/>
          <p:nvPr/>
        </p:nvSpPr>
        <p:spPr>
          <a:xfrm>
            <a:off x="288594" y="3816082"/>
            <a:ext cx="2802466" cy="2787919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22" name="Rektangel 18"/>
          <p:cNvSpPr/>
          <p:nvPr/>
        </p:nvSpPr>
        <p:spPr>
          <a:xfrm>
            <a:off x="3228064" y="3816082"/>
            <a:ext cx="2802466" cy="2787919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23" name="Rektangel 19"/>
          <p:cNvSpPr/>
          <p:nvPr/>
        </p:nvSpPr>
        <p:spPr>
          <a:xfrm>
            <a:off x="6167534" y="3816082"/>
            <a:ext cx="2802466" cy="2787919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24" name="Rektangel 20"/>
          <p:cNvSpPr/>
          <p:nvPr/>
        </p:nvSpPr>
        <p:spPr>
          <a:xfrm>
            <a:off x="9107003" y="3816082"/>
            <a:ext cx="2802467" cy="2787919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25" name="Plassholder for tekst 9"/>
          <p:cNvSpPr/>
          <p:nvPr>
            <p:ph type="body" sz="quarter" idx="21" hasCustomPrompt="1"/>
          </p:nvPr>
        </p:nvSpPr>
        <p:spPr>
          <a:xfrm>
            <a:off x="284737" y="3961867"/>
            <a:ext cx="2806324" cy="2523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26" name="Plassholder for tekst 7"/>
          <p:cNvSpPr/>
          <p:nvPr>
            <p:ph type="body" sz="quarter" idx="22" hasCustomPrompt="1"/>
          </p:nvPr>
        </p:nvSpPr>
        <p:spPr>
          <a:xfrm>
            <a:off x="3228064" y="1693066"/>
            <a:ext cx="2798611" cy="189653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240</a:t>
            </a:r>
          </a:p>
        </p:txBody>
      </p:sp>
      <p:sp>
        <p:nvSpPr>
          <p:cNvPr id="727" name="Plassholder for tekst 7"/>
          <p:cNvSpPr/>
          <p:nvPr>
            <p:ph type="body" sz="quarter" idx="23" hasCustomPrompt="1"/>
          </p:nvPr>
        </p:nvSpPr>
        <p:spPr>
          <a:xfrm>
            <a:off x="6163678" y="1711589"/>
            <a:ext cx="2802467" cy="189653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28" name="Plassholder for tekst 7"/>
          <p:cNvSpPr/>
          <p:nvPr>
            <p:ph type="body" sz="quarter" idx="24" hasCustomPrompt="1"/>
          </p:nvPr>
        </p:nvSpPr>
        <p:spPr>
          <a:xfrm>
            <a:off x="9114715" y="1730112"/>
            <a:ext cx="2806323" cy="189653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729" name="Plassholder for tekst 9"/>
          <p:cNvSpPr/>
          <p:nvPr>
            <p:ph type="body" sz="quarter" idx="25" hasCustomPrompt="1"/>
          </p:nvPr>
        </p:nvSpPr>
        <p:spPr>
          <a:xfrm>
            <a:off x="3228064" y="3948241"/>
            <a:ext cx="2802466" cy="2523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30" name="Plassholder for tekst 9"/>
          <p:cNvSpPr/>
          <p:nvPr>
            <p:ph type="body" sz="quarter" idx="26" hasCustomPrompt="1"/>
          </p:nvPr>
        </p:nvSpPr>
        <p:spPr>
          <a:xfrm>
            <a:off x="6163677" y="3934614"/>
            <a:ext cx="2806324" cy="2523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31" name="Plassholder for tekst 9"/>
          <p:cNvSpPr/>
          <p:nvPr>
            <p:ph type="body" sz="quarter" idx="27" hasCustomPrompt="1"/>
          </p:nvPr>
        </p:nvSpPr>
        <p:spPr>
          <a:xfrm>
            <a:off x="9103148" y="3920988"/>
            <a:ext cx="2806323" cy="2523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32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Rektangel 3"/>
          <p:cNvSpPr/>
          <p:nvPr/>
        </p:nvSpPr>
        <p:spPr>
          <a:xfrm>
            <a:off x="3361264" y="257174"/>
            <a:ext cx="6256870" cy="255693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40" name="Rektangel 4"/>
          <p:cNvSpPr/>
          <p:nvPr/>
        </p:nvSpPr>
        <p:spPr>
          <a:xfrm>
            <a:off x="262466" y="2922059"/>
            <a:ext cx="4632540" cy="3665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41" name="Rektangel 5"/>
          <p:cNvSpPr/>
          <p:nvPr/>
        </p:nvSpPr>
        <p:spPr>
          <a:xfrm>
            <a:off x="5037666" y="2922059"/>
            <a:ext cx="4580468" cy="3665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42" name="Brødtekst nivå én…"/>
          <p:cNvSpPr txBox="1"/>
          <p:nvPr>
            <p:ph type="body" sz="quarter" idx="1" hasCustomPrompt="1"/>
          </p:nvPr>
        </p:nvSpPr>
        <p:spPr>
          <a:xfrm>
            <a:off x="554302" y="3081865"/>
            <a:ext cx="4048868" cy="16764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771650" indent="-1314450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374900" indent="-1460500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014662" indent="-1643062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471862" indent="-1643062" algn="ctr">
              <a:defRPr b="1" sz="1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3" name="Plassholder for tekst 9"/>
          <p:cNvSpPr/>
          <p:nvPr>
            <p:ph type="body" sz="quarter" idx="21" hasCustomPrompt="1"/>
          </p:nvPr>
        </p:nvSpPr>
        <p:spPr>
          <a:xfrm>
            <a:off x="554302" y="4944002"/>
            <a:ext cx="4048869" cy="125359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44" name="Plassholder for tekst 7"/>
          <p:cNvSpPr/>
          <p:nvPr>
            <p:ph type="body" sz="quarter" idx="22" hasCustomPrompt="1"/>
          </p:nvPr>
        </p:nvSpPr>
        <p:spPr>
          <a:xfrm>
            <a:off x="5186838" y="3081865"/>
            <a:ext cx="4245028" cy="1676402"/>
          </a:xfrm>
          <a:prstGeom prst="rect">
            <a:avLst/>
          </a:prstGeom>
        </p:spPr>
        <p:txBody>
          <a:bodyPr/>
          <a:lstStyle>
            <a:lvl1pPr marL="0" indent="0" algn="ctr" defTabSz="804672">
              <a:spcBef>
                <a:spcPts val="800"/>
              </a:spcBef>
              <a:buSzTx/>
              <a:buNone/>
              <a:defRPr b="1" sz="1012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2400</a:t>
            </a:r>
          </a:p>
        </p:txBody>
      </p:sp>
      <p:sp>
        <p:nvSpPr>
          <p:cNvPr id="745" name="Plassholder for tekst 9"/>
          <p:cNvSpPr/>
          <p:nvPr>
            <p:ph type="body" sz="quarter" idx="23" hasCustomPrompt="1"/>
          </p:nvPr>
        </p:nvSpPr>
        <p:spPr>
          <a:xfrm>
            <a:off x="5186838" y="4944002"/>
            <a:ext cx="4245028" cy="125359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46" name="Plassholder for tekst 7"/>
          <p:cNvSpPr/>
          <p:nvPr>
            <p:ph type="body" sz="quarter" idx="24" hasCustomPrompt="1"/>
          </p:nvPr>
        </p:nvSpPr>
        <p:spPr>
          <a:xfrm>
            <a:off x="3468103" y="437200"/>
            <a:ext cx="2975029" cy="226472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47" name="Plassholder for tekst 9"/>
          <p:cNvSpPr/>
          <p:nvPr>
            <p:ph type="body" sz="quarter" idx="25" hasCustomPrompt="1"/>
          </p:nvPr>
        </p:nvSpPr>
        <p:spPr>
          <a:xfrm>
            <a:off x="6443131" y="437200"/>
            <a:ext cx="2988736" cy="226472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48" name="Plassholder for bilde 6"/>
          <p:cNvSpPr/>
          <p:nvPr>
            <p:ph type="pic" sz="quarter" idx="26"/>
          </p:nvPr>
        </p:nvSpPr>
        <p:spPr>
          <a:xfrm>
            <a:off x="261938" y="257175"/>
            <a:ext cx="2921530" cy="25574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49" name="Rektangel 14"/>
          <p:cNvSpPr/>
          <p:nvPr/>
        </p:nvSpPr>
        <p:spPr>
          <a:xfrm>
            <a:off x="9760794" y="257174"/>
            <a:ext cx="2126406" cy="255693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50" name="Plassholder for bilde 6"/>
          <p:cNvSpPr/>
          <p:nvPr>
            <p:ph type="pic" sz="quarter" idx="27"/>
          </p:nvPr>
        </p:nvSpPr>
        <p:spPr>
          <a:xfrm>
            <a:off x="9760794" y="2922059"/>
            <a:ext cx="2126406" cy="366500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51" name="Plassholder for tekst 7"/>
          <p:cNvSpPr/>
          <p:nvPr>
            <p:ph type="body" sz="quarter" idx="28" hasCustomPrompt="1"/>
          </p:nvPr>
        </p:nvSpPr>
        <p:spPr>
          <a:xfrm>
            <a:off x="9760794" y="325014"/>
            <a:ext cx="2126406" cy="1151469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6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34</a:t>
            </a:r>
          </a:p>
        </p:txBody>
      </p:sp>
      <p:sp>
        <p:nvSpPr>
          <p:cNvPr id="752" name="Plassholder for tekst 9"/>
          <p:cNvSpPr/>
          <p:nvPr>
            <p:ph type="body" sz="quarter" idx="29" hasCustomPrompt="1"/>
          </p:nvPr>
        </p:nvSpPr>
        <p:spPr>
          <a:xfrm>
            <a:off x="9760794" y="1520987"/>
            <a:ext cx="2126406" cy="12931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5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rside Oransje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KRIV INN TITTEL (BRUK KUN STORE BOKSTAVER)"/>
          <p:cNvSpPr txBox="1"/>
          <p:nvPr>
            <p:ph type="title" hasCustomPrompt="1"/>
          </p:nvPr>
        </p:nvSpPr>
        <p:spPr>
          <a:xfrm>
            <a:off x="850029" y="3626067"/>
            <a:ext cx="6866809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61" name="Brødtekst nivå én…"/>
          <p:cNvSpPr txBox="1"/>
          <p:nvPr>
            <p:ph type="body" sz="quarter" idx="1"/>
          </p:nvPr>
        </p:nvSpPr>
        <p:spPr>
          <a:xfrm>
            <a:off x="850029" y="5023944"/>
            <a:ext cx="6866809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62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51" y="472967"/>
            <a:ext cx="964574" cy="130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rcRect l="14774" t="5172" r="0" b="0"/>
          <a:stretch>
            <a:fillRect/>
          </a:stretch>
        </p:blipFill>
        <p:spPr>
          <a:xfrm rot="5400000">
            <a:off x="6786635" y="451907"/>
            <a:ext cx="5857272" cy="495346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6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Ellipse 2"/>
          <p:cNvSpPr/>
          <p:nvPr/>
        </p:nvSpPr>
        <p:spPr>
          <a:xfrm>
            <a:off x="618064" y="2006597"/>
            <a:ext cx="3530601" cy="35306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61" name="Titteltekst"/>
          <p:cNvSpPr txBox="1"/>
          <p:nvPr>
            <p:ph type="title"/>
          </p:nvPr>
        </p:nvSpPr>
        <p:spPr>
          <a:xfrm>
            <a:off x="262466" y="257395"/>
            <a:ext cx="8542867" cy="104647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762" name="Rektangel 3"/>
          <p:cNvSpPr/>
          <p:nvPr/>
        </p:nvSpPr>
        <p:spPr>
          <a:xfrm>
            <a:off x="8940799" y="257395"/>
            <a:ext cx="2946400" cy="632967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63" name="Brødtekst nivå én…"/>
          <p:cNvSpPr txBox="1"/>
          <p:nvPr>
            <p:ph type="body" sz="quarter" idx="1" hasCustomPrompt="1"/>
          </p:nvPr>
        </p:nvSpPr>
        <p:spPr>
          <a:xfrm>
            <a:off x="763980" y="2501364"/>
            <a:ext cx="3238766" cy="143933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463039" indent="-1005839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032000" indent="-11176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6289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861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4" name="Plassholder for tekst 9"/>
          <p:cNvSpPr/>
          <p:nvPr>
            <p:ph type="body" sz="quarter" idx="21" hasCustomPrompt="1"/>
          </p:nvPr>
        </p:nvSpPr>
        <p:spPr>
          <a:xfrm>
            <a:off x="914396" y="3974036"/>
            <a:ext cx="2946402" cy="11218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65" name="Plassholder for tekst 7"/>
          <p:cNvSpPr/>
          <p:nvPr>
            <p:ph type="body" sz="quarter" idx="22" hasCustomPrompt="1"/>
          </p:nvPr>
        </p:nvSpPr>
        <p:spPr>
          <a:xfrm>
            <a:off x="8940799" y="403498"/>
            <a:ext cx="2946400" cy="226472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66" name="Plassholder for tekst 9"/>
          <p:cNvSpPr/>
          <p:nvPr>
            <p:ph type="body" sz="quarter" idx="23" hasCustomPrompt="1"/>
          </p:nvPr>
        </p:nvSpPr>
        <p:spPr>
          <a:xfrm>
            <a:off x="8940799" y="2668221"/>
            <a:ext cx="2946400" cy="378443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67" name="Ellipse 14"/>
          <p:cNvSpPr/>
          <p:nvPr/>
        </p:nvSpPr>
        <p:spPr>
          <a:xfrm>
            <a:off x="4804829" y="2006597"/>
            <a:ext cx="3530601" cy="35306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68" name="Plassholder for tekst 7"/>
          <p:cNvSpPr/>
          <p:nvPr>
            <p:ph type="body" sz="quarter" idx="24" hasCustomPrompt="1"/>
          </p:nvPr>
        </p:nvSpPr>
        <p:spPr>
          <a:xfrm>
            <a:off x="4950746" y="2501364"/>
            <a:ext cx="3238767" cy="1439335"/>
          </a:xfrm>
          <a:prstGeom prst="rect">
            <a:avLst/>
          </a:prstGeom>
        </p:spPr>
        <p:txBody>
          <a:bodyPr anchor="ctr"/>
          <a:lstStyle>
            <a:lvl1pPr marL="0" indent="0" algn="ctr" defTabSz="896111">
              <a:spcBef>
                <a:spcPts val="900"/>
              </a:spcBef>
              <a:buSzTx/>
              <a:buNone/>
              <a:defRPr b="1" sz="8624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230</a:t>
            </a:r>
          </a:p>
        </p:txBody>
      </p:sp>
      <p:sp>
        <p:nvSpPr>
          <p:cNvPr id="769" name="Plassholder for tekst 9"/>
          <p:cNvSpPr/>
          <p:nvPr>
            <p:ph type="body" sz="quarter" idx="25" hasCustomPrompt="1"/>
          </p:nvPr>
        </p:nvSpPr>
        <p:spPr>
          <a:xfrm>
            <a:off x="5101161" y="3974036"/>
            <a:ext cx="2946402" cy="11218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70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Ellipse 2"/>
          <p:cNvSpPr/>
          <p:nvPr/>
        </p:nvSpPr>
        <p:spPr>
          <a:xfrm>
            <a:off x="482596" y="1972729"/>
            <a:ext cx="3530601" cy="35306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78" name="Titteltekst"/>
          <p:cNvSpPr txBox="1"/>
          <p:nvPr>
            <p:ph type="title"/>
          </p:nvPr>
        </p:nvSpPr>
        <p:spPr>
          <a:xfrm>
            <a:off x="482596" y="347763"/>
            <a:ext cx="11184465" cy="104647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Titteltekst</a:t>
            </a:r>
          </a:p>
        </p:txBody>
      </p:sp>
      <p:sp>
        <p:nvSpPr>
          <p:cNvPr id="779" name="Brødtekst nivå én…"/>
          <p:cNvSpPr txBox="1"/>
          <p:nvPr>
            <p:ph type="body" sz="quarter" idx="1" hasCustomPrompt="1"/>
          </p:nvPr>
        </p:nvSpPr>
        <p:spPr>
          <a:xfrm>
            <a:off x="628514" y="2467498"/>
            <a:ext cx="3238765" cy="143933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463039" indent="-1005839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032000" indent="-11176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6289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861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80" name="Plassholder for tekst 9"/>
          <p:cNvSpPr/>
          <p:nvPr>
            <p:ph type="body" sz="quarter" idx="21" hasCustomPrompt="1"/>
          </p:nvPr>
        </p:nvSpPr>
        <p:spPr>
          <a:xfrm>
            <a:off x="778929" y="3940169"/>
            <a:ext cx="2946401" cy="11218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81" name="Ellipse 11"/>
          <p:cNvSpPr/>
          <p:nvPr/>
        </p:nvSpPr>
        <p:spPr>
          <a:xfrm>
            <a:off x="4309528" y="1972729"/>
            <a:ext cx="3530601" cy="35306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82" name="Plassholder for tekst 7"/>
          <p:cNvSpPr/>
          <p:nvPr>
            <p:ph type="body" sz="quarter" idx="22" hasCustomPrompt="1"/>
          </p:nvPr>
        </p:nvSpPr>
        <p:spPr>
          <a:xfrm>
            <a:off x="4455445" y="2467498"/>
            <a:ext cx="3238766" cy="1439335"/>
          </a:xfrm>
          <a:prstGeom prst="rect">
            <a:avLst/>
          </a:prstGeom>
        </p:spPr>
        <p:txBody>
          <a:bodyPr anchor="ctr"/>
          <a:lstStyle>
            <a:lvl1pPr marL="0" indent="0" algn="ctr" defTabSz="896111">
              <a:spcBef>
                <a:spcPts val="900"/>
              </a:spcBef>
              <a:buSzTx/>
              <a:buNone/>
              <a:defRPr b="1" sz="8624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83" name="Plassholder for tekst 9"/>
          <p:cNvSpPr/>
          <p:nvPr>
            <p:ph type="body" sz="quarter" idx="23" hasCustomPrompt="1"/>
          </p:nvPr>
        </p:nvSpPr>
        <p:spPr>
          <a:xfrm>
            <a:off x="4605861" y="3940169"/>
            <a:ext cx="2946402" cy="11218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84" name="Ellipse 19"/>
          <p:cNvSpPr/>
          <p:nvPr/>
        </p:nvSpPr>
        <p:spPr>
          <a:xfrm>
            <a:off x="8136460" y="1972729"/>
            <a:ext cx="3530601" cy="35306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85" name="Plassholder for tekst 7"/>
          <p:cNvSpPr/>
          <p:nvPr>
            <p:ph type="body" sz="quarter" idx="24" hasCustomPrompt="1"/>
          </p:nvPr>
        </p:nvSpPr>
        <p:spPr>
          <a:xfrm>
            <a:off x="8282378" y="2467498"/>
            <a:ext cx="3238766" cy="1439335"/>
          </a:xfrm>
          <a:prstGeom prst="rect">
            <a:avLst/>
          </a:prstGeom>
        </p:spPr>
        <p:txBody>
          <a:bodyPr anchor="ctr"/>
          <a:lstStyle>
            <a:lvl1pPr marL="0" indent="0" algn="ctr" defTabSz="896111">
              <a:spcBef>
                <a:spcPts val="900"/>
              </a:spcBef>
              <a:buSzTx/>
              <a:buNone/>
              <a:defRPr b="1" sz="8624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786" name="Plassholder for tekst 9"/>
          <p:cNvSpPr/>
          <p:nvPr>
            <p:ph type="body" sz="quarter" idx="25" hasCustomPrompt="1"/>
          </p:nvPr>
        </p:nvSpPr>
        <p:spPr>
          <a:xfrm>
            <a:off x="8432793" y="3940169"/>
            <a:ext cx="2946402" cy="11218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78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fografikkside 6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Rektangel 4"/>
          <p:cNvSpPr/>
          <p:nvPr/>
        </p:nvSpPr>
        <p:spPr>
          <a:xfrm>
            <a:off x="262467" y="1936308"/>
            <a:ext cx="2802466" cy="214153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95" name="Rektangel 14"/>
          <p:cNvSpPr/>
          <p:nvPr/>
        </p:nvSpPr>
        <p:spPr>
          <a:xfrm>
            <a:off x="3201936" y="1928900"/>
            <a:ext cx="2802467" cy="214153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96" name="Rektangel 15"/>
          <p:cNvSpPr/>
          <p:nvPr/>
        </p:nvSpPr>
        <p:spPr>
          <a:xfrm>
            <a:off x="6141406" y="1918977"/>
            <a:ext cx="2802467" cy="21415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97" name="Rektangel 16"/>
          <p:cNvSpPr/>
          <p:nvPr/>
        </p:nvSpPr>
        <p:spPr>
          <a:xfrm>
            <a:off x="9080876" y="1936309"/>
            <a:ext cx="2802467" cy="21193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98" name="Brødtekst nivå én…"/>
          <p:cNvSpPr txBox="1"/>
          <p:nvPr>
            <p:ph type="body" sz="quarter" idx="1" hasCustomPrompt="1"/>
          </p:nvPr>
        </p:nvSpPr>
        <p:spPr>
          <a:xfrm>
            <a:off x="258611" y="2259882"/>
            <a:ext cx="2806322" cy="1673236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463039" indent="-1005839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032000" indent="-11176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6289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86100" indent="-1257300" algn="ctr"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33 %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9" name="Rektangel 17"/>
          <p:cNvSpPr/>
          <p:nvPr/>
        </p:nvSpPr>
        <p:spPr>
          <a:xfrm>
            <a:off x="262467" y="4146329"/>
            <a:ext cx="2802466" cy="2457670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00" name="Rektangel 18"/>
          <p:cNvSpPr/>
          <p:nvPr/>
        </p:nvSpPr>
        <p:spPr>
          <a:xfrm>
            <a:off x="3201936" y="4146329"/>
            <a:ext cx="2802467" cy="2457670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01" name="Rektangel 19"/>
          <p:cNvSpPr/>
          <p:nvPr/>
        </p:nvSpPr>
        <p:spPr>
          <a:xfrm>
            <a:off x="6141406" y="4146329"/>
            <a:ext cx="2802467" cy="2457670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02" name="Rektangel 20"/>
          <p:cNvSpPr/>
          <p:nvPr/>
        </p:nvSpPr>
        <p:spPr>
          <a:xfrm>
            <a:off x="9080876" y="4146329"/>
            <a:ext cx="2802467" cy="2457670"/>
          </a:xfrm>
          <a:prstGeom prst="rect">
            <a:avLst/>
          </a:prstGeom>
          <a:solidFill>
            <a:srgbClr val="AADB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03" name="Plassholder for tekst 9"/>
          <p:cNvSpPr/>
          <p:nvPr>
            <p:ph type="body" sz="quarter" idx="21" hasCustomPrompt="1"/>
          </p:nvPr>
        </p:nvSpPr>
        <p:spPr>
          <a:xfrm>
            <a:off x="258610" y="4260805"/>
            <a:ext cx="2806324" cy="22246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804" name="Plassholder for tekst 7"/>
          <p:cNvSpPr/>
          <p:nvPr>
            <p:ph type="body" sz="quarter" idx="22" hasCustomPrompt="1"/>
          </p:nvPr>
        </p:nvSpPr>
        <p:spPr>
          <a:xfrm>
            <a:off x="3201936" y="2278404"/>
            <a:ext cx="2806323" cy="1673236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240</a:t>
            </a:r>
          </a:p>
        </p:txBody>
      </p:sp>
      <p:sp>
        <p:nvSpPr>
          <p:cNvPr id="805" name="Plassholder for tekst 7"/>
          <p:cNvSpPr/>
          <p:nvPr>
            <p:ph type="body" sz="quarter" idx="23" hasCustomPrompt="1"/>
          </p:nvPr>
        </p:nvSpPr>
        <p:spPr>
          <a:xfrm>
            <a:off x="6145262" y="2296927"/>
            <a:ext cx="2806323" cy="167323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33 %</a:t>
            </a:r>
          </a:p>
        </p:txBody>
      </p:sp>
      <p:sp>
        <p:nvSpPr>
          <p:cNvPr id="806" name="Plassholder for tekst 7"/>
          <p:cNvSpPr/>
          <p:nvPr>
            <p:ph type="body" sz="quarter" idx="24" hasCustomPrompt="1"/>
          </p:nvPr>
        </p:nvSpPr>
        <p:spPr>
          <a:xfrm>
            <a:off x="9088588" y="2293223"/>
            <a:ext cx="2806323" cy="169546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9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807" name="Plassholder for tekst 9"/>
          <p:cNvSpPr/>
          <p:nvPr>
            <p:ph type="body" sz="quarter" idx="25" hasCustomPrompt="1"/>
          </p:nvPr>
        </p:nvSpPr>
        <p:spPr>
          <a:xfrm>
            <a:off x="3198080" y="4247179"/>
            <a:ext cx="2806324" cy="22246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808" name="Plassholder for tekst 9"/>
          <p:cNvSpPr/>
          <p:nvPr>
            <p:ph type="body" sz="quarter" idx="26" hasCustomPrompt="1"/>
          </p:nvPr>
        </p:nvSpPr>
        <p:spPr>
          <a:xfrm>
            <a:off x="6137550" y="4233552"/>
            <a:ext cx="2806324" cy="22246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809" name="Plassholder for tekst 9"/>
          <p:cNvSpPr/>
          <p:nvPr>
            <p:ph type="body" sz="quarter" idx="27" hasCustomPrompt="1"/>
          </p:nvPr>
        </p:nvSpPr>
        <p:spPr>
          <a:xfrm>
            <a:off x="9077021" y="4219926"/>
            <a:ext cx="2806323" cy="22246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Skriv inn tekst/ forklaring</a:t>
            </a:r>
          </a:p>
        </p:txBody>
      </p:sp>
      <p:sp>
        <p:nvSpPr>
          <p:cNvPr id="810" name="Plassholder for bilde 7"/>
          <p:cNvSpPr/>
          <p:nvPr>
            <p:ph type="pic" sz="quarter" idx="28"/>
          </p:nvPr>
        </p:nvSpPr>
        <p:spPr>
          <a:xfrm>
            <a:off x="708541" y="293978"/>
            <a:ext cx="1908536" cy="1908536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1" name="Plassholder for bilde 7"/>
          <p:cNvSpPr/>
          <p:nvPr>
            <p:ph type="pic" sz="quarter" idx="29"/>
          </p:nvPr>
        </p:nvSpPr>
        <p:spPr>
          <a:xfrm>
            <a:off x="3646975" y="293978"/>
            <a:ext cx="1908535" cy="1908536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2" name="Plassholder for bilde 7"/>
          <p:cNvSpPr/>
          <p:nvPr>
            <p:ph type="pic" sz="quarter" idx="30"/>
          </p:nvPr>
        </p:nvSpPr>
        <p:spPr>
          <a:xfrm>
            <a:off x="6585408" y="293978"/>
            <a:ext cx="1908535" cy="1908536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3" name="Plassholder for bilde 7"/>
          <p:cNvSpPr/>
          <p:nvPr>
            <p:ph type="pic" sz="quarter" idx="31"/>
          </p:nvPr>
        </p:nvSpPr>
        <p:spPr>
          <a:xfrm>
            <a:off x="9523841" y="293978"/>
            <a:ext cx="1908535" cy="1908536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1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Rektangel 12"/>
          <p:cNvSpPr/>
          <p:nvPr/>
        </p:nvSpPr>
        <p:spPr>
          <a:xfrm>
            <a:off x="11294299" y="5948512"/>
            <a:ext cx="782087" cy="909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22" name="Rektangel 11"/>
          <p:cNvSpPr/>
          <p:nvPr/>
        </p:nvSpPr>
        <p:spPr>
          <a:xfrm>
            <a:off x="5234151" y="365124"/>
            <a:ext cx="6621518" cy="62406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23" name="Titteltekst"/>
          <p:cNvSpPr txBox="1"/>
          <p:nvPr>
            <p:ph type="title"/>
          </p:nvPr>
        </p:nvSpPr>
        <p:spPr>
          <a:xfrm>
            <a:off x="829734" y="365125"/>
            <a:ext cx="4250267" cy="1971675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824" name="Lysbildenummer"/>
          <p:cNvSpPr txBox="1"/>
          <p:nvPr>
            <p:ph type="sldNum" sz="quarter" idx="2"/>
          </p:nvPr>
        </p:nvSpPr>
        <p:spPr>
          <a:xfrm>
            <a:off x="6008613" y="6571171"/>
            <a:ext cx="174773" cy="22698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5" name="Plassholder for bilde 7"/>
          <p:cNvSpPr/>
          <p:nvPr>
            <p:ph type="pic" sz="quarter" idx="21"/>
          </p:nvPr>
        </p:nvSpPr>
        <p:spPr>
          <a:xfrm>
            <a:off x="5604933" y="1975480"/>
            <a:ext cx="2971801" cy="2971801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26" name="Plassholder for bilde 7"/>
          <p:cNvSpPr/>
          <p:nvPr>
            <p:ph type="pic" sz="quarter" idx="22"/>
          </p:nvPr>
        </p:nvSpPr>
        <p:spPr>
          <a:xfrm>
            <a:off x="7789333" y="1034307"/>
            <a:ext cx="1882347" cy="1882347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27" name="Plassholder for bilde 7"/>
          <p:cNvSpPr/>
          <p:nvPr>
            <p:ph type="pic" sz="quarter" idx="23"/>
          </p:nvPr>
        </p:nvSpPr>
        <p:spPr>
          <a:xfrm>
            <a:off x="7890933" y="3530372"/>
            <a:ext cx="2209801" cy="2209801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28" name="Plassholder for bilde 7"/>
          <p:cNvSpPr/>
          <p:nvPr>
            <p:ph type="pic" sz="quarter" idx="24"/>
          </p:nvPr>
        </p:nvSpPr>
        <p:spPr>
          <a:xfrm>
            <a:off x="9452012" y="1438680"/>
            <a:ext cx="1376856" cy="1376856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29" name="Plassholder for bilde 7"/>
          <p:cNvSpPr/>
          <p:nvPr>
            <p:ph type="pic" sz="quarter" idx="25"/>
          </p:nvPr>
        </p:nvSpPr>
        <p:spPr>
          <a:xfrm>
            <a:off x="9734157" y="4571658"/>
            <a:ext cx="1376855" cy="1376855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0" name="Plassholder for bilde 7"/>
          <p:cNvSpPr/>
          <p:nvPr>
            <p:ph type="pic" sz="quarter" idx="26"/>
          </p:nvPr>
        </p:nvSpPr>
        <p:spPr>
          <a:xfrm>
            <a:off x="9917445" y="3429253"/>
            <a:ext cx="1376855" cy="1376855"/>
          </a:xfrm>
          <a:prstGeom prst="rect">
            <a:avLst/>
          </a:prstGeom>
          <a:ln w="762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1" name="Brødtekst nivå én…"/>
          <p:cNvSpPr txBox="1"/>
          <p:nvPr>
            <p:ph type="body" sz="half" idx="1"/>
          </p:nvPr>
        </p:nvSpPr>
        <p:spPr>
          <a:xfrm>
            <a:off x="830262" y="2336800"/>
            <a:ext cx="4249739" cy="41592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suell avbrekk bilde med tekst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ssholder for bilde 4"/>
          <p:cNvSpPr/>
          <p:nvPr>
            <p:ph type="pic" idx="21"/>
          </p:nvPr>
        </p:nvSpPr>
        <p:spPr>
          <a:xfrm>
            <a:off x="385010" y="365125"/>
            <a:ext cx="11421228" cy="61309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9" name="Klikk for å legge til tekst (kommentar, analyse, oppsummering)"/>
          <p:cNvSpPr txBox="1"/>
          <p:nvPr>
            <p:ph type="title" hasCustomPrompt="1"/>
          </p:nvPr>
        </p:nvSpPr>
        <p:spPr>
          <a:xfrm>
            <a:off x="4475162" y="3543298"/>
            <a:ext cx="7331076" cy="21837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anchor="ctr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Klikk for å legge til tekst (kommentar, analyse, oppsummering)</a:t>
            </a:r>
          </a:p>
        </p:txBody>
      </p:sp>
      <p:sp>
        <p:nvSpPr>
          <p:cNvPr id="84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suell avbrekk bilde med tekst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ssholder for bilde 4"/>
          <p:cNvSpPr/>
          <p:nvPr>
            <p:ph type="pic" idx="21"/>
          </p:nvPr>
        </p:nvSpPr>
        <p:spPr>
          <a:xfrm>
            <a:off x="385010" y="365125"/>
            <a:ext cx="11421228" cy="61309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8" name="Klikk for å legge til tekst (kommentar, analyse, oppsummering)"/>
          <p:cNvSpPr txBox="1"/>
          <p:nvPr>
            <p:ph type="title" hasCustomPrompt="1"/>
          </p:nvPr>
        </p:nvSpPr>
        <p:spPr>
          <a:xfrm>
            <a:off x="4475162" y="3562348"/>
            <a:ext cx="7331076" cy="21646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anchor="ctr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Klikk for å legge til tekst (kommentar, analyse, oppsummering)</a:t>
            </a:r>
          </a:p>
        </p:txBody>
      </p:sp>
      <p:sp>
        <p:nvSpPr>
          <p:cNvPr id="84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suell avbrekk bilde med tekst rød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ssholder for bilde 4"/>
          <p:cNvSpPr/>
          <p:nvPr>
            <p:ph type="pic" idx="21"/>
          </p:nvPr>
        </p:nvSpPr>
        <p:spPr>
          <a:xfrm>
            <a:off x="385010" y="365125"/>
            <a:ext cx="11421228" cy="61309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7" name="Klikk for å legge til tekst (kommentar, analyse, oppsummering)"/>
          <p:cNvSpPr txBox="1"/>
          <p:nvPr>
            <p:ph type="title" hasCustomPrompt="1"/>
          </p:nvPr>
        </p:nvSpPr>
        <p:spPr>
          <a:xfrm>
            <a:off x="4475162" y="3552825"/>
            <a:ext cx="7331076" cy="2174208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anchor="ctr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Klikk for å legge til tekst (kommentar, analyse, oppsummering)</a:t>
            </a:r>
          </a:p>
        </p:txBody>
      </p:sp>
      <p:sp>
        <p:nvSpPr>
          <p:cNvPr id="85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suell avbrekk bilde med tekst gul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ssholder for bilde 4"/>
          <p:cNvSpPr/>
          <p:nvPr>
            <p:ph type="pic" idx="21"/>
          </p:nvPr>
        </p:nvSpPr>
        <p:spPr>
          <a:xfrm>
            <a:off x="385010" y="365125"/>
            <a:ext cx="11421228" cy="61309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6" name="Klikk for å legge til tekst (kommentar, analyse, oppsummering)"/>
          <p:cNvSpPr txBox="1"/>
          <p:nvPr>
            <p:ph type="title" hasCustomPrompt="1"/>
          </p:nvPr>
        </p:nvSpPr>
        <p:spPr>
          <a:xfrm>
            <a:off x="4475162" y="3552825"/>
            <a:ext cx="7331076" cy="2174208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/>
            <a:r>
              <a:t>Klikk for å legge til tekst (kommentar, analyse, oppsummering)</a:t>
            </a:r>
          </a:p>
        </p:txBody>
      </p:sp>
      <p:sp>
        <p:nvSpPr>
          <p:cNvPr id="86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87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7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rød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88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8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rside Mørke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KRIV INN TITTEL (BRUK KUN STORE BOKSTAVER)"/>
          <p:cNvSpPr txBox="1"/>
          <p:nvPr>
            <p:ph type="title" hasCustomPrompt="1"/>
          </p:nvPr>
        </p:nvSpPr>
        <p:spPr>
          <a:xfrm>
            <a:off x="850029" y="3626067"/>
            <a:ext cx="6866809" cy="139787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pPr/>
            <a:r>
              <a:t>SKRIV INN TITTEL (BRUK KUN STORE BOKSTAVER)</a:t>
            </a:r>
          </a:p>
        </p:txBody>
      </p:sp>
      <p:sp>
        <p:nvSpPr>
          <p:cNvPr id="73" name="Brødtekst nivå én…"/>
          <p:cNvSpPr txBox="1"/>
          <p:nvPr>
            <p:ph type="body" sz="quarter" idx="1"/>
          </p:nvPr>
        </p:nvSpPr>
        <p:spPr>
          <a:xfrm>
            <a:off x="850029" y="5023944"/>
            <a:ext cx="6866809" cy="8333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74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51" y="472967"/>
            <a:ext cx="964574" cy="130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rcRect l="14774" t="5172" r="0" b="0"/>
          <a:stretch>
            <a:fillRect/>
          </a:stretch>
        </p:blipFill>
        <p:spPr>
          <a:xfrm rot="5400000">
            <a:off x="6786635" y="451907"/>
            <a:ext cx="5857272" cy="495346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Plassholder for tekst 6"/>
          <p:cNvSpPr/>
          <p:nvPr>
            <p:ph type="body" sz="quarter" idx="21" hasCustomPrompt="1"/>
          </p:nvPr>
        </p:nvSpPr>
        <p:spPr>
          <a:xfrm>
            <a:off x="839787" y="6046423"/>
            <a:ext cx="6877051" cy="38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Ditt navn // mailadresse // dato for rapport</a:t>
            </a:r>
          </a:p>
        </p:txBody>
      </p:sp>
      <p:sp>
        <p:nvSpPr>
          <p:cNvPr id="7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89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9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gul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90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0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oransje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91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1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nhold med ramme mørke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Rektangel 5"/>
          <p:cNvSpPr/>
          <p:nvPr/>
        </p:nvSpPr>
        <p:spPr>
          <a:xfrm>
            <a:off x="205739" y="194309"/>
            <a:ext cx="11750042" cy="6423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5" name="Titteltekst"/>
          <p:cNvSpPr txBox="1"/>
          <p:nvPr>
            <p:ph type="title"/>
          </p:nvPr>
        </p:nvSpPr>
        <p:spPr>
          <a:xfrm>
            <a:off x="839787" y="394447"/>
            <a:ext cx="10548937" cy="794586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926" name="Brødtekst nivå én…"/>
          <p:cNvSpPr txBox="1"/>
          <p:nvPr>
            <p:ph type="body" idx="1"/>
          </p:nvPr>
        </p:nvSpPr>
        <p:spPr>
          <a:xfrm>
            <a:off x="839787" y="1557337"/>
            <a:ext cx="10548937" cy="446694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2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Rektangel 3"/>
          <p:cNvSpPr/>
          <p:nvPr/>
        </p:nvSpPr>
        <p:spPr>
          <a:xfrm>
            <a:off x="319313" y="275772"/>
            <a:ext cx="11553373" cy="6292192"/>
          </a:xfrm>
          <a:prstGeom prst="rect">
            <a:avLst/>
          </a:prstGeom>
          <a:solidFill>
            <a:srgbClr val="F266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35" name="Bilde 5" descr="Bilde 5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319313" y="275771"/>
            <a:ext cx="3724375" cy="384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2933" y="4348974"/>
            <a:ext cx="1380867" cy="1873405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TekstSylinder 7"/>
          <p:cNvSpPr txBox="1"/>
          <p:nvPr/>
        </p:nvSpPr>
        <p:spPr>
          <a:xfrm>
            <a:off x="1129674" y="5822269"/>
            <a:ext cx="211666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www.opinion.no</a:t>
            </a:r>
          </a:p>
        </p:txBody>
      </p:sp>
      <p:sp>
        <p:nvSpPr>
          <p:cNvPr id="938" name="TekstSylinder 8"/>
          <p:cNvSpPr txBox="1"/>
          <p:nvPr/>
        </p:nvSpPr>
        <p:spPr>
          <a:xfrm>
            <a:off x="3957035" y="5822269"/>
            <a:ext cx="2004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hei@opinion.no</a:t>
            </a:r>
          </a:p>
        </p:txBody>
      </p:sp>
      <p:sp>
        <p:nvSpPr>
          <p:cNvPr id="939" name="TekstSylinder 9"/>
          <p:cNvSpPr txBox="1"/>
          <p:nvPr/>
        </p:nvSpPr>
        <p:spPr>
          <a:xfrm>
            <a:off x="6672187" y="5822269"/>
            <a:ext cx="1723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@opinionoslo</a:t>
            </a:r>
          </a:p>
        </p:txBody>
      </p:sp>
      <p:sp>
        <p:nvSpPr>
          <p:cNvPr id="940" name="TekstSylinder 10"/>
          <p:cNvSpPr txBox="1"/>
          <p:nvPr/>
        </p:nvSpPr>
        <p:spPr>
          <a:xfrm>
            <a:off x="8535990" y="473581"/>
            <a:ext cx="30025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Opinion AS  |  Vulkan 16  |  0178 OSLO </a:t>
            </a:r>
          </a:p>
        </p:txBody>
      </p:sp>
      <p:sp>
        <p:nvSpPr>
          <p:cNvPr id="941" name="Rett linje 12"/>
          <p:cNvSpPr/>
          <p:nvPr/>
        </p:nvSpPr>
        <p:spPr>
          <a:xfrm>
            <a:off x="3613736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2" name="Rett linje 13"/>
          <p:cNvSpPr/>
          <p:nvPr/>
        </p:nvSpPr>
        <p:spPr>
          <a:xfrm>
            <a:off x="6319763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Rektangel 3"/>
          <p:cNvSpPr/>
          <p:nvPr/>
        </p:nvSpPr>
        <p:spPr>
          <a:xfrm>
            <a:off x="319313" y="275772"/>
            <a:ext cx="11553373" cy="629219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51" name="Bilde 5" descr="Bilde 5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319313" y="275771"/>
            <a:ext cx="3724375" cy="384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2933" y="4348974"/>
            <a:ext cx="1380867" cy="1873405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TekstSylinder 7"/>
          <p:cNvSpPr txBox="1"/>
          <p:nvPr/>
        </p:nvSpPr>
        <p:spPr>
          <a:xfrm>
            <a:off x="1129674" y="5822269"/>
            <a:ext cx="211666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www.opinion.no</a:t>
            </a:r>
          </a:p>
        </p:txBody>
      </p:sp>
      <p:sp>
        <p:nvSpPr>
          <p:cNvPr id="954" name="TekstSylinder 8"/>
          <p:cNvSpPr txBox="1"/>
          <p:nvPr/>
        </p:nvSpPr>
        <p:spPr>
          <a:xfrm>
            <a:off x="3957035" y="5822269"/>
            <a:ext cx="2004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hei@opinion.no</a:t>
            </a:r>
          </a:p>
        </p:txBody>
      </p:sp>
      <p:sp>
        <p:nvSpPr>
          <p:cNvPr id="955" name="TekstSylinder 9"/>
          <p:cNvSpPr txBox="1"/>
          <p:nvPr/>
        </p:nvSpPr>
        <p:spPr>
          <a:xfrm>
            <a:off x="6672187" y="5822269"/>
            <a:ext cx="1723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@opinionoslo</a:t>
            </a:r>
          </a:p>
        </p:txBody>
      </p:sp>
      <p:sp>
        <p:nvSpPr>
          <p:cNvPr id="956" name="TekstSylinder 10"/>
          <p:cNvSpPr txBox="1"/>
          <p:nvPr/>
        </p:nvSpPr>
        <p:spPr>
          <a:xfrm>
            <a:off x="8535990" y="473581"/>
            <a:ext cx="30025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Opinion AS  |  Vulkan 16  |  0178 OSLO </a:t>
            </a:r>
          </a:p>
        </p:txBody>
      </p:sp>
      <p:sp>
        <p:nvSpPr>
          <p:cNvPr id="957" name="Rett linje 12"/>
          <p:cNvSpPr/>
          <p:nvPr/>
        </p:nvSpPr>
        <p:spPr>
          <a:xfrm>
            <a:off x="3613736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8" name="Rett linje 13"/>
          <p:cNvSpPr/>
          <p:nvPr/>
        </p:nvSpPr>
        <p:spPr>
          <a:xfrm>
            <a:off x="6319763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9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Rektangel 3"/>
          <p:cNvSpPr/>
          <p:nvPr/>
        </p:nvSpPr>
        <p:spPr>
          <a:xfrm>
            <a:off x="319313" y="275772"/>
            <a:ext cx="11553373" cy="629219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67" name="Bilde 5" descr="Bilde 5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319313" y="275771"/>
            <a:ext cx="3724375" cy="384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2933" y="4348974"/>
            <a:ext cx="1380867" cy="1873405"/>
          </a:xfrm>
          <a:prstGeom prst="rect">
            <a:avLst/>
          </a:prstGeom>
          <a:ln w="12700">
            <a:miter lim="400000"/>
          </a:ln>
        </p:spPr>
      </p:pic>
      <p:sp>
        <p:nvSpPr>
          <p:cNvPr id="969" name="TekstSylinder 7"/>
          <p:cNvSpPr txBox="1"/>
          <p:nvPr/>
        </p:nvSpPr>
        <p:spPr>
          <a:xfrm>
            <a:off x="1129674" y="5822269"/>
            <a:ext cx="211666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www.opinion.no</a:t>
            </a:r>
          </a:p>
        </p:txBody>
      </p:sp>
      <p:sp>
        <p:nvSpPr>
          <p:cNvPr id="970" name="TekstSylinder 8"/>
          <p:cNvSpPr txBox="1"/>
          <p:nvPr/>
        </p:nvSpPr>
        <p:spPr>
          <a:xfrm>
            <a:off x="3957035" y="5822269"/>
            <a:ext cx="2004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hei@opinion.no</a:t>
            </a:r>
          </a:p>
        </p:txBody>
      </p:sp>
      <p:sp>
        <p:nvSpPr>
          <p:cNvPr id="971" name="TekstSylinder 9"/>
          <p:cNvSpPr txBox="1"/>
          <p:nvPr/>
        </p:nvSpPr>
        <p:spPr>
          <a:xfrm>
            <a:off x="6672187" y="5822269"/>
            <a:ext cx="1723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@opinionoslo</a:t>
            </a:r>
          </a:p>
        </p:txBody>
      </p:sp>
      <p:sp>
        <p:nvSpPr>
          <p:cNvPr id="972" name="TekstSylinder 10"/>
          <p:cNvSpPr txBox="1"/>
          <p:nvPr/>
        </p:nvSpPr>
        <p:spPr>
          <a:xfrm>
            <a:off x="8535990" y="473581"/>
            <a:ext cx="30025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Opinion AS  |  Vulkan 16  |  0178 OSLO </a:t>
            </a:r>
          </a:p>
        </p:txBody>
      </p:sp>
      <p:sp>
        <p:nvSpPr>
          <p:cNvPr id="973" name="Rett linje 12"/>
          <p:cNvSpPr/>
          <p:nvPr/>
        </p:nvSpPr>
        <p:spPr>
          <a:xfrm>
            <a:off x="3613736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74" name="Rett linje 13"/>
          <p:cNvSpPr/>
          <p:nvPr/>
        </p:nvSpPr>
        <p:spPr>
          <a:xfrm>
            <a:off x="6319763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7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Rektangel 3"/>
          <p:cNvSpPr/>
          <p:nvPr/>
        </p:nvSpPr>
        <p:spPr>
          <a:xfrm>
            <a:off x="319313" y="275772"/>
            <a:ext cx="11553373" cy="6292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83" name="Bilde 5" descr="Bilde 5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319313" y="275771"/>
            <a:ext cx="3724375" cy="384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2933" y="4348974"/>
            <a:ext cx="1380867" cy="1873405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TekstSylinder 7"/>
          <p:cNvSpPr txBox="1"/>
          <p:nvPr/>
        </p:nvSpPr>
        <p:spPr>
          <a:xfrm>
            <a:off x="1129674" y="5822269"/>
            <a:ext cx="211666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www.opinion.no</a:t>
            </a:r>
          </a:p>
        </p:txBody>
      </p:sp>
      <p:sp>
        <p:nvSpPr>
          <p:cNvPr id="986" name="TekstSylinder 8"/>
          <p:cNvSpPr txBox="1"/>
          <p:nvPr/>
        </p:nvSpPr>
        <p:spPr>
          <a:xfrm>
            <a:off x="3957035" y="5822269"/>
            <a:ext cx="2004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hei@opinion.no</a:t>
            </a:r>
          </a:p>
        </p:txBody>
      </p:sp>
      <p:sp>
        <p:nvSpPr>
          <p:cNvPr id="987" name="TekstSylinder 9"/>
          <p:cNvSpPr txBox="1"/>
          <p:nvPr/>
        </p:nvSpPr>
        <p:spPr>
          <a:xfrm>
            <a:off x="6672187" y="5822269"/>
            <a:ext cx="1723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@opinionoslo</a:t>
            </a:r>
          </a:p>
        </p:txBody>
      </p:sp>
      <p:sp>
        <p:nvSpPr>
          <p:cNvPr id="988" name="TekstSylinder 10"/>
          <p:cNvSpPr txBox="1"/>
          <p:nvPr/>
        </p:nvSpPr>
        <p:spPr>
          <a:xfrm>
            <a:off x="8535990" y="473581"/>
            <a:ext cx="30025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Opinion AS  |  Vulkan 16  |  0178 OSLO </a:t>
            </a:r>
          </a:p>
        </p:txBody>
      </p:sp>
      <p:sp>
        <p:nvSpPr>
          <p:cNvPr id="989" name="Rett linje 12"/>
          <p:cNvSpPr/>
          <p:nvPr/>
        </p:nvSpPr>
        <p:spPr>
          <a:xfrm>
            <a:off x="3613736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90" name="Rett linje 13"/>
          <p:cNvSpPr/>
          <p:nvPr/>
        </p:nvSpPr>
        <p:spPr>
          <a:xfrm>
            <a:off x="6319763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91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Rektangel 3"/>
          <p:cNvSpPr/>
          <p:nvPr/>
        </p:nvSpPr>
        <p:spPr>
          <a:xfrm>
            <a:off x="319313" y="275772"/>
            <a:ext cx="11553373" cy="62921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99" name="Bilde 5" descr="Bilde 5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319313" y="275771"/>
            <a:ext cx="3724375" cy="3846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0" name="Bilde 6" descr="Bild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2933" y="4348974"/>
            <a:ext cx="1380867" cy="1873405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TekstSylinder 7"/>
          <p:cNvSpPr txBox="1"/>
          <p:nvPr/>
        </p:nvSpPr>
        <p:spPr>
          <a:xfrm>
            <a:off x="1129674" y="5822269"/>
            <a:ext cx="211666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www.opinion.no</a:t>
            </a:r>
          </a:p>
        </p:txBody>
      </p:sp>
      <p:sp>
        <p:nvSpPr>
          <p:cNvPr id="1002" name="TekstSylinder 8"/>
          <p:cNvSpPr txBox="1"/>
          <p:nvPr/>
        </p:nvSpPr>
        <p:spPr>
          <a:xfrm>
            <a:off x="3957035" y="5822269"/>
            <a:ext cx="200418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hei@opinion.no</a:t>
            </a:r>
          </a:p>
        </p:txBody>
      </p:sp>
      <p:sp>
        <p:nvSpPr>
          <p:cNvPr id="1003" name="TekstSylinder 9"/>
          <p:cNvSpPr txBox="1"/>
          <p:nvPr/>
        </p:nvSpPr>
        <p:spPr>
          <a:xfrm>
            <a:off x="6672187" y="5822269"/>
            <a:ext cx="17238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@opinionoslo</a:t>
            </a:r>
          </a:p>
        </p:txBody>
      </p:sp>
      <p:sp>
        <p:nvSpPr>
          <p:cNvPr id="1004" name="TekstSylinder 10"/>
          <p:cNvSpPr txBox="1"/>
          <p:nvPr/>
        </p:nvSpPr>
        <p:spPr>
          <a:xfrm>
            <a:off x="8535990" y="473581"/>
            <a:ext cx="30025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Opinion AS  |  Vulkan 16  |  0178 OSLO </a:t>
            </a:r>
          </a:p>
        </p:txBody>
      </p:sp>
      <p:sp>
        <p:nvSpPr>
          <p:cNvPr id="1005" name="Rett linje 12"/>
          <p:cNvSpPr/>
          <p:nvPr/>
        </p:nvSpPr>
        <p:spPr>
          <a:xfrm>
            <a:off x="3613736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6" name="Rett linje 13"/>
          <p:cNvSpPr/>
          <p:nvPr/>
        </p:nvSpPr>
        <p:spPr>
          <a:xfrm>
            <a:off x="6319763" y="5822269"/>
            <a:ext cx="1" cy="40011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qua_plain_teks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 INN DIN 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6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rosjektinformasjon"/>
          <p:cNvSpPr txBox="1"/>
          <p:nvPr>
            <p:ph type="title" hasCustomPrompt="1"/>
          </p:nvPr>
        </p:nvSpPr>
        <p:spPr>
          <a:xfrm>
            <a:off x="838200" y="385326"/>
            <a:ext cx="10744200" cy="809561"/>
          </a:xfrm>
          <a:prstGeom prst="rect">
            <a:avLst/>
          </a:prstGeom>
        </p:spPr>
        <p:txBody>
          <a:bodyPr/>
          <a:lstStyle/>
          <a:p>
            <a:pPr/>
            <a:r>
              <a:t>Prosjektinformasjon</a:t>
            </a:r>
          </a:p>
        </p:txBody>
      </p:sp>
      <p:sp>
        <p:nvSpPr>
          <p:cNvPr id="85" name="Oval 45"/>
          <p:cNvSpPr/>
          <p:nvPr/>
        </p:nvSpPr>
        <p:spPr>
          <a:xfrm>
            <a:off x="1461414" y="1562389"/>
            <a:ext cx="624001" cy="588002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TextBox 26"/>
          <p:cNvSpPr txBox="1"/>
          <p:nvPr/>
        </p:nvSpPr>
        <p:spPr>
          <a:xfrm>
            <a:off x="2265001" y="1757016"/>
            <a:ext cx="216977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OPPDRAGSGIVER</a:t>
            </a:r>
          </a:p>
        </p:txBody>
      </p:sp>
      <p:sp>
        <p:nvSpPr>
          <p:cNvPr id="87" name="Straight Connector 33"/>
          <p:cNvSpPr/>
          <p:nvPr/>
        </p:nvSpPr>
        <p:spPr>
          <a:xfrm flipH="1">
            <a:off x="5915548" y="1208226"/>
            <a:ext cx="1" cy="4718253"/>
          </a:xfrm>
          <a:prstGeom prst="line">
            <a:avLst/>
          </a:prstGeom>
          <a:ln w="6350">
            <a:solidFill>
              <a:srgbClr val="A8AA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Straight Connector 37"/>
          <p:cNvSpPr/>
          <p:nvPr/>
        </p:nvSpPr>
        <p:spPr>
          <a:xfrm>
            <a:off x="1363665" y="3171979"/>
            <a:ext cx="9267302" cy="1"/>
          </a:xfrm>
          <a:prstGeom prst="line">
            <a:avLst/>
          </a:prstGeom>
          <a:ln w="6350">
            <a:solidFill>
              <a:srgbClr val="A8AA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Oval 58"/>
          <p:cNvSpPr/>
          <p:nvPr/>
        </p:nvSpPr>
        <p:spPr>
          <a:xfrm>
            <a:off x="1461414" y="4791038"/>
            <a:ext cx="624001" cy="588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Brødtekst nivå én…"/>
          <p:cNvSpPr txBox="1"/>
          <p:nvPr>
            <p:ph type="body" sz="quarter" idx="1" hasCustomPrompt="1"/>
          </p:nvPr>
        </p:nvSpPr>
        <p:spPr>
          <a:xfrm>
            <a:off x="2258353" y="2254823"/>
            <a:ext cx="3273241" cy="34827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400"/>
            </a:lvl1pPr>
            <a:lvl2pPr marL="617219" indent="-160019">
              <a:defRPr sz="1400"/>
            </a:lvl2pPr>
            <a:lvl3pPr marL="1092200" indent="-177800">
              <a:defRPr sz="1400"/>
            </a:lvl3pPr>
            <a:lvl4pPr marL="1571625" indent="-200025">
              <a:defRPr sz="1400"/>
            </a:lvl4pPr>
            <a:lvl5pPr marL="2028825" indent="-200025">
              <a:defRPr sz="1400"/>
            </a:lvl5pPr>
          </a:lstStyle>
          <a:p>
            <a:pPr/>
            <a:r>
              <a:t>Kundenavn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Text Placeholder 17"/>
          <p:cNvSpPr/>
          <p:nvPr>
            <p:ph type="body" sz="quarter" idx="21" hasCustomPrompt="1"/>
          </p:nvPr>
        </p:nvSpPr>
        <p:spPr>
          <a:xfrm>
            <a:off x="2258353" y="2590705"/>
            <a:ext cx="3273240" cy="34826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Kontaktperson</a:t>
            </a:r>
          </a:p>
        </p:txBody>
      </p:sp>
      <p:sp>
        <p:nvSpPr>
          <p:cNvPr id="92" name="Straight Connector 65"/>
          <p:cNvSpPr/>
          <p:nvPr/>
        </p:nvSpPr>
        <p:spPr>
          <a:xfrm flipH="1">
            <a:off x="2253882" y="1701469"/>
            <a:ext cx="1" cy="4442773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Straight Connector 66"/>
          <p:cNvSpPr/>
          <p:nvPr/>
        </p:nvSpPr>
        <p:spPr>
          <a:xfrm>
            <a:off x="2253882" y="2136831"/>
            <a:ext cx="3661668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Oval 69"/>
          <p:cNvSpPr/>
          <p:nvPr/>
        </p:nvSpPr>
        <p:spPr>
          <a:xfrm>
            <a:off x="1462967" y="3246578"/>
            <a:ext cx="624000" cy="588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TextBox 71"/>
          <p:cNvSpPr txBox="1"/>
          <p:nvPr/>
        </p:nvSpPr>
        <p:spPr>
          <a:xfrm>
            <a:off x="2323124" y="3425107"/>
            <a:ext cx="21697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FORMÅL</a:t>
            </a:r>
          </a:p>
        </p:txBody>
      </p:sp>
      <p:sp>
        <p:nvSpPr>
          <p:cNvPr id="96" name="Text Placeholder 17"/>
          <p:cNvSpPr/>
          <p:nvPr>
            <p:ph type="body" sz="quarter" idx="22" hasCustomPrompt="1"/>
          </p:nvPr>
        </p:nvSpPr>
        <p:spPr>
          <a:xfrm>
            <a:off x="2258353" y="3916486"/>
            <a:ext cx="3273240" cy="68567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Kort beskrivelse av prosjektets hensikt og formål</a:t>
            </a:r>
          </a:p>
        </p:txBody>
      </p:sp>
      <p:sp>
        <p:nvSpPr>
          <p:cNvPr id="97" name="Straight Connector 73"/>
          <p:cNvSpPr/>
          <p:nvPr/>
        </p:nvSpPr>
        <p:spPr>
          <a:xfrm>
            <a:off x="1363665" y="4707311"/>
            <a:ext cx="9267302" cy="1"/>
          </a:xfrm>
          <a:prstGeom prst="line">
            <a:avLst/>
          </a:prstGeom>
          <a:ln w="6350">
            <a:solidFill>
              <a:srgbClr val="A8AA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Straight Connector 75"/>
          <p:cNvSpPr/>
          <p:nvPr/>
        </p:nvSpPr>
        <p:spPr>
          <a:xfrm>
            <a:off x="2253882" y="3794564"/>
            <a:ext cx="3661668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Box 81"/>
          <p:cNvSpPr txBox="1"/>
          <p:nvPr/>
        </p:nvSpPr>
        <p:spPr>
          <a:xfrm>
            <a:off x="2323124" y="4984998"/>
            <a:ext cx="216977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GJENNOMFØRING</a:t>
            </a:r>
          </a:p>
        </p:txBody>
      </p:sp>
      <p:sp>
        <p:nvSpPr>
          <p:cNvPr id="100" name="Straight Connector 82"/>
          <p:cNvSpPr/>
          <p:nvPr/>
        </p:nvSpPr>
        <p:spPr>
          <a:xfrm>
            <a:off x="2290894" y="5354454"/>
            <a:ext cx="3661669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Text Placeholder 17"/>
          <p:cNvSpPr/>
          <p:nvPr>
            <p:ph type="body" sz="quarter" idx="23" hasCustomPrompt="1"/>
          </p:nvPr>
        </p:nvSpPr>
        <p:spPr>
          <a:xfrm>
            <a:off x="2260233" y="5469458"/>
            <a:ext cx="3273240" cy="100765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Dato/ tidsrom og annen praktisk info om feltarbeid</a:t>
            </a:r>
          </a:p>
        </p:txBody>
      </p:sp>
      <p:sp>
        <p:nvSpPr>
          <p:cNvPr id="102" name="Oval 84"/>
          <p:cNvSpPr/>
          <p:nvPr/>
        </p:nvSpPr>
        <p:spPr>
          <a:xfrm>
            <a:off x="6176829" y="1562389"/>
            <a:ext cx="624001" cy="588002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extBox 85"/>
          <p:cNvSpPr txBox="1"/>
          <p:nvPr/>
        </p:nvSpPr>
        <p:spPr>
          <a:xfrm>
            <a:off x="6980416" y="1757016"/>
            <a:ext cx="216977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METODE</a:t>
            </a:r>
          </a:p>
        </p:txBody>
      </p:sp>
      <p:sp>
        <p:nvSpPr>
          <p:cNvPr id="104" name="Oval 87"/>
          <p:cNvSpPr/>
          <p:nvPr/>
        </p:nvSpPr>
        <p:spPr>
          <a:xfrm>
            <a:off x="6176829" y="4791038"/>
            <a:ext cx="624001" cy="588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Text Placeholder 17"/>
          <p:cNvSpPr/>
          <p:nvPr>
            <p:ph type="body" sz="quarter" idx="24" hasCustomPrompt="1"/>
          </p:nvPr>
        </p:nvSpPr>
        <p:spPr>
          <a:xfrm>
            <a:off x="6973767" y="2254822"/>
            <a:ext cx="3273239" cy="72024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Kort om metode</a:t>
            </a:r>
          </a:p>
        </p:txBody>
      </p:sp>
      <p:sp>
        <p:nvSpPr>
          <p:cNvPr id="106" name="Straight Connector 91"/>
          <p:cNvSpPr/>
          <p:nvPr/>
        </p:nvSpPr>
        <p:spPr>
          <a:xfrm flipH="1">
            <a:off x="6969297" y="1701469"/>
            <a:ext cx="1" cy="4442773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Straight Connector 92"/>
          <p:cNvSpPr/>
          <p:nvPr/>
        </p:nvSpPr>
        <p:spPr>
          <a:xfrm>
            <a:off x="6969296" y="2136831"/>
            <a:ext cx="3661669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Oval 93"/>
          <p:cNvSpPr/>
          <p:nvPr/>
        </p:nvSpPr>
        <p:spPr>
          <a:xfrm>
            <a:off x="6178382" y="3246578"/>
            <a:ext cx="624001" cy="588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TextBox 95"/>
          <p:cNvSpPr txBox="1"/>
          <p:nvPr/>
        </p:nvSpPr>
        <p:spPr>
          <a:xfrm>
            <a:off x="7038538" y="3425107"/>
            <a:ext cx="21697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MÅLGRUPPE</a:t>
            </a:r>
          </a:p>
        </p:txBody>
      </p:sp>
      <p:sp>
        <p:nvSpPr>
          <p:cNvPr id="110" name="Text Placeholder 17"/>
          <p:cNvSpPr/>
          <p:nvPr>
            <p:ph type="body" sz="quarter" idx="25" hasCustomPrompt="1"/>
          </p:nvPr>
        </p:nvSpPr>
        <p:spPr>
          <a:xfrm>
            <a:off x="6973767" y="3916486"/>
            <a:ext cx="3273241" cy="68567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Populasjon og kriterier</a:t>
            </a:r>
          </a:p>
        </p:txBody>
      </p:sp>
      <p:sp>
        <p:nvSpPr>
          <p:cNvPr id="111" name="Straight Connector 97"/>
          <p:cNvSpPr/>
          <p:nvPr/>
        </p:nvSpPr>
        <p:spPr>
          <a:xfrm>
            <a:off x="6969296" y="3794564"/>
            <a:ext cx="3661669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Box 98"/>
          <p:cNvSpPr txBox="1"/>
          <p:nvPr/>
        </p:nvSpPr>
        <p:spPr>
          <a:xfrm>
            <a:off x="7038538" y="4984996"/>
            <a:ext cx="21697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UTVALG</a:t>
            </a:r>
          </a:p>
        </p:txBody>
      </p:sp>
      <p:sp>
        <p:nvSpPr>
          <p:cNvPr id="113" name="Text Placeholder 17"/>
          <p:cNvSpPr/>
          <p:nvPr>
            <p:ph type="body" sz="quarter" idx="26" hasCustomPrompt="1"/>
          </p:nvPr>
        </p:nvSpPr>
        <p:spPr>
          <a:xfrm>
            <a:off x="6975647" y="5469458"/>
            <a:ext cx="3273240" cy="100765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</a:lstStyle>
          <a:p>
            <a:pPr/>
            <a:r>
              <a:t>Antall, info om vekting eller lignende</a:t>
            </a:r>
          </a:p>
        </p:txBody>
      </p:sp>
      <p:sp>
        <p:nvSpPr>
          <p:cNvPr id="114" name="Straight Connector 102"/>
          <p:cNvSpPr/>
          <p:nvPr/>
        </p:nvSpPr>
        <p:spPr>
          <a:xfrm>
            <a:off x="6969296" y="5351595"/>
            <a:ext cx="3661669" cy="1"/>
          </a:xfrm>
          <a:prstGeom prst="line">
            <a:avLst/>
          </a:prstGeom>
          <a:ln w="6350">
            <a:solidFill>
              <a:schemeClr val="accent1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5" name="Picture 108" descr="Picture 1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2526" y="1616640"/>
            <a:ext cx="628821" cy="46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109" descr="Picture 10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3561" y="3319448"/>
            <a:ext cx="620186" cy="432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110" descr="Picture 1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1366" y="4871854"/>
            <a:ext cx="615601" cy="43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111" descr="Picture 1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09855" y="4865920"/>
            <a:ext cx="583408" cy="437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12" descr="Picture 1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3481" y="3310568"/>
            <a:ext cx="581427" cy="43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13" descr="Picture 1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71365" y="1643533"/>
            <a:ext cx="614050" cy="4674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Lysbildenummer"/>
          <p:cNvSpPr txBox="1"/>
          <p:nvPr>
            <p:ph type="sldNum" sz="quarter" idx="2"/>
          </p:nvPr>
        </p:nvSpPr>
        <p:spPr>
          <a:xfrm>
            <a:off x="6032499" y="6607664"/>
            <a:ext cx="127001" cy="135547"/>
          </a:xfrm>
          <a:prstGeom prst="rect">
            <a:avLst/>
          </a:prstGeom>
        </p:spPr>
        <p:txBody>
          <a:bodyPr lIns="0" tIns="0" rIns="0" bIns="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å_plain_tekst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24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HVA HAR DU LYST TIL Å SKRIVE?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ransje_plain_tekst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3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ød_plain_tekst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 INN DIN 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4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å_plain_teks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solidFill>
                  <a:srgbClr val="C6E7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solidFill>
                  <a:srgbClr val="C6E7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solidFill>
                  <a:srgbClr val="C6E7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solidFill>
                  <a:srgbClr val="C6E7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solidFill>
                  <a:srgbClr val="C6E7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HVA VIL DU SKRIVE?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52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ul_plain_teks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0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_aqua_plain_tekst">
    <p:bg>
      <p:bgPr>
        <a:solidFill>
          <a:srgbClr val="C6E7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_grå_plain_tekst">
    <p:bg>
      <p:bgPr>
        <a:solidFill>
          <a:srgbClr val="D0C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6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_rød_plain_tekst">
    <p:bg>
      <p:bgPr>
        <a:solidFill>
          <a:srgbClr val="FCE0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b="1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b="1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b="1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b="1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_gul_plain_tekst">
    <p:bg>
      <p:bgPr>
        <a:solidFill>
          <a:srgbClr val="FEF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2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_blå_plain_tekst">
    <p:bg>
      <p:bgPr>
        <a:solidFill>
          <a:srgbClr val="C8E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Brødtekst nivå én…"/>
          <p:cNvSpPr txBox="1"/>
          <p:nvPr>
            <p:ph type="body" sz="quarter" idx="1" hasCustomPrompt="1"/>
          </p:nvPr>
        </p:nvSpPr>
        <p:spPr>
          <a:xfrm>
            <a:off x="839787" y="2771775"/>
            <a:ext cx="10548938" cy="1195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74419" indent="-617219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00200" indent="-685800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43125" indent="-771525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600325" indent="-771525"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OG SKRIV!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0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re innsikter vertikal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Tittel 11"/>
          <p:cNvSpPr txBox="1"/>
          <p:nvPr/>
        </p:nvSpPr>
        <p:spPr>
          <a:xfrm>
            <a:off x="885507" y="1852985"/>
            <a:ext cx="2364064" cy="326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b="1" sz="11500">
                <a:solidFill>
                  <a:srgbClr val="E3F3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TRE</a:t>
            </a:r>
            <a:r>
              <a:rPr sz="8800">
                <a:solidFill>
                  <a:srgbClr val="FFFFFF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VIKTIGSTE INNSIKTER 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OG FUNN</a:t>
            </a:r>
          </a:p>
        </p:txBody>
      </p:sp>
      <p:pic>
        <p:nvPicPr>
          <p:cNvPr id="130" name="Bilde 15" descr="Bild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Ellipse 16"/>
          <p:cNvGrpSpPr/>
          <p:nvPr/>
        </p:nvGrpSpPr>
        <p:grpSpPr>
          <a:xfrm>
            <a:off x="4475162" y="1227715"/>
            <a:ext cx="767867" cy="767867"/>
            <a:chOff x="0" y="0"/>
            <a:chExt cx="767866" cy="767866"/>
          </a:xfrm>
        </p:grpSpPr>
        <p:sp>
          <p:nvSpPr>
            <p:cNvPr id="131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1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E3F3F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36" name="Ellipse 17"/>
          <p:cNvGrpSpPr/>
          <p:nvPr/>
        </p:nvGrpSpPr>
        <p:grpSpPr>
          <a:xfrm>
            <a:off x="4475162" y="3048578"/>
            <a:ext cx="767867" cy="767867"/>
            <a:chOff x="0" y="0"/>
            <a:chExt cx="767866" cy="767866"/>
          </a:xfrm>
        </p:grpSpPr>
        <p:sp>
          <p:nvSpPr>
            <p:cNvPr id="134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2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E3F3F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39" name="Ellipse 18"/>
          <p:cNvGrpSpPr/>
          <p:nvPr/>
        </p:nvGrpSpPr>
        <p:grpSpPr>
          <a:xfrm>
            <a:off x="4475162" y="4869439"/>
            <a:ext cx="767867" cy="767867"/>
            <a:chOff x="0" y="0"/>
            <a:chExt cx="767866" cy="767866"/>
          </a:xfrm>
        </p:grpSpPr>
        <p:sp>
          <p:nvSpPr>
            <p:cNvPr id="137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3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E3F3F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140" name="Bilde 29" descr="Bilde 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Brødtekst nivå én…"/>
          <p:cNvSpPr txBox="1"/>
          <p:nvPr>
            <p:ph type="body" sz="quarter" idx="1" hasCustomPrompt="1"/>
          </p:nvPr>
        </p:nvSpPr>
        <p:spPr>
          <a:xfrm>
            <a:off x="5610225" y="917016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  <a:lvl2pPr marL="0" indent="457200">
              <a:buSzTx/>
              <a:buNone/>
              <a:defRPr sz="1200"/>
            </a:lvl2pPr>
            <a:lvl3pPr marL="0" indent="914400">
              <a:buSzTx/>
              <a:buNone/>
              <a:defRPr sz="1200"/>
            </a:lvl3pPr>
            <a:lvl4pPr marL="0" indent="1371600">
              <a:buSzTx/>
              <a:buNone/>
              <a:defRPr sz="1200"/>
            </a:lvl4pPr>
            <a:lvl5pPr marL="0" indent="1828800">
              <a:buSzTx/>
              <a:buNone/>
              <a:defRPr sz="1200"/>
            </a:lvl5pPr>
          </a:lstStyle>
          <a:p>
            <a:pPr/>
            <a:r>
              <a:t>Skriv inn første hovedfunn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2" name="Plassholder for tekst 7"/>
          <p:cNvSpPr/>
          <p:nvPr>
            <p:ph type="body" sz="quarter" idx="21" hasCustomPrompt="1"/>
          </p:nvPr>
        </p:nvSpPr>
        <p:spPr>
          <a:xfrm>
            <a:off x="5610225" y="2737879"/>
            <a:ext cx="5778500" cy="13892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andre hovedfunn</a:t>
            </a:r>
          </a:p>
        </p:txBody>
      </p:sp>
      <p:sp>
        <p:nvSpPr>
          <p:cNvPr id="143" name="Plassholder for tekst 7"/>
          <p:cNvSpPr/>
          <p:nvPr>
            <p:ph type="body" sz="quarter" idx="22" hasCustomPrompt="1"/>
          </p:nvPr>
        </p:nvSpPr>
        <p:spPr>
          <a:xfrm>
            <a:off x="5610225" y="4558741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tredje hovedfunn</a:t>
            </a:r>
          </a:p>
        </p:txBody>
      </p:sp>
      <p:sp>
        <p:nvSpPr>
          <p:cNvPr id="14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Heldekkende bilde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Plassholder for bilde 4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0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ransje tom side 1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6" name="Bilde 5" descr="Bilde 5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0" y="0"/>
            <a:ext cx="3930244" cy="4192152"/>
          </a:xfrm>
          <a:prstGeom prst="rect">
            <a:avLst/>
          </a:prstGeom>
          <a:ln w="12700">
            <a:miter lim="400000"/>
          </a:ln>
        </p:spPr>
      </p:pic>
      <p:sp>
        <p:nvSpPr>
          <p:cNvPr id="1117" name="Brødtekst nivå én…"/>
          <p:cNvSpPr txBox="1"/>
          <p:nvPr>
            <p:ph type="body" sz="quarter" idx="1" hasCustomPrompt="1"/>
          </p:nvPr>
        </p:nvSpPr>
        <p:spPr>
          <a:xfrm>
            <a:off x="4511673" y="2914649"/>
            <a:ext cx="6913565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ransje tom side 2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Bilde 6" descr="Bilde 6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 rot="5400000">
            <a:off x="8253631" y="67577"/>
            <a:ext cx="4005948" cy="387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7" name="Brødtekst nivå én…"/>
          <p:cNvSpPr txBox="1"/>
          <p:nvPr>
            <p:ph type="body" sz="quarter" idx="1" hasCustomPrompt="1"/>
          </p:nvPr>
        </p:nvSpPr>
        <p:spPr>
          <a:xfrm>
            <a:off x="874712" y="3083613"/>
            <a:ext cx="6913566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2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og bilde oransje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36" name="Plassholder for bilde 2"/>
          <p:cNvSpPr/>
          <p:nvPr>
            <p:ph type="pic" idx="21"/>
          </p:nvPr>
        </p:nvSpPr>
        <p:spPr>
          <a:xfrm>
            <a:off x="839787" y="1557337"/>
            <a:ext cx="10548938" cy="45951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37" name="Brødtekst nivå én…"/>
          <p:cNvSpPr txBox="1"/>
          <p:nvPr>
            <p:ph type="body" sz="quarter" idx="1" hasCustomPrompt="1"/>
          </p:nvPr>
        </p:nvSpPr>
        <p:spPr>
          <a:xfrm>
            <a:off x="874712" y="270933"/>
            <a:ext cx="10514013" cy="9260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ransje tom side 3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6" name="Bilde 4" descr="Bilde 4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0" y="2648859"/>
            <a:ext cx="3201991" cy="4209142"/>
          </a:xfrm>
          <a:prstGeom prst="rect">
            <a:avLst/>
          </a:prstGeom>
          <a:ln w="12700">
            <a:miter lim="400000"/>
          </a:ln>
        </p:spPr>
      </p:pic>
      <p:sp>
        <p:nvSpPr>
          <p:cNvPr id="1147" name="Brødtekst nivå én…"/>
          <p:cNvSpPr txBox="1"/>
          <p:nvPr>
            <p:ph type="body" sz="quarter" idx="1" hasCustomPrompt="1"/>
          </p:nvPr>
        </p:nvSpPr>
        <p:spPr>
          <a:xfrm>
            <a:off x="4511673" y="1562100"/>
            <a:ext cx="6913565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6" name="Bilde 6" descr="Bilde 6"/>
          <p:cNvPicPr>
            <a:picLocks noChangeAspect="1"/>
          </p:cNvPicPr>
          <p:nvPr/>
        </p:nvPicPr>
        <p:blipFill>
          <a:blip r:embed="rId3">
            <a:alphaModFix amt="69000"/>
            <a:extLst/>
          </a:blip>
          <a:stretch>
            <a:fillRect/>
          </a:stretch>
        </p:blipFill>
        <p:spPr>
          <a:xfrm rot="19073573">
            <a:off x="8341060" y="-707877"/>
            <a:ext cx="4866797" cy="4101059"/>
          </a:xfrm>
          <a:prstGeom prst="rect">
            <a:avLst/>
          </a:prstGeom>
          <a:ln w="12700">
            <a:miter lim="400000"/>
          </a:ln>
        </p:spPr>
      </p:pic>
      <p:sp>
        <p:nvSpPr>
          <p:cNvPr id="1157" name="Brødtekst nivå én…"/>
          <p:cNvSpPr txBox="1"/>
          <p:nvPr>
            <p:ph type="body" sz="quarter" idx="1" hasCustomPrompt="1"/>
          </p:nvPr>
        </p:nvSpPr>
        <p:spPr>
          <a:xfrm>
            <a:off x="874712" y="3083613"/>
            <a:ext cx="6842126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5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og bilde 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66" name="Plassholder for bilde 2"/>
          <p:cNvSpPr/>
          <p:nvPr>
            <p:ph type="pic" idx="21"/>
          </p:nvPr>
        </p:nvSpPr>
        <p:spPr>
          <a:xfrm>
            <a:off x="839787" y="1557337"/>
            <a:ext cx="10548938" cy="45951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67" name="Brødtekst nivå én…"/>
          <p:cNvSpPr txBox="1"/>
          <p:nvPr>
            <p:ph type="body" sz="quarter" idx="1" hasCustomPrompt="1"/>
          </p:nvPr>
        </p:nvSpPr>
        <p:spPr>
          <a:xfrm>
            <a:off x="874712" y="270933"/>
            <a:ext cx="10514013" cy="9260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om side med tittel 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6" name="Bilde 2" descr="Bilde 2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0" y="0"/>
            <a:ext cx="3724374" cy="3846285"/>
          </a:xfrm>
          <a:prstGeom prst="rect">
            <a:avLst/>
          </a:prstGeom>
          <a:ln w="12700">
            <a:miter lim="400000"/>
          </a:ln>
        </p:spPr>
      </p:pic>
      <p:sp>
        <p:nvSpPr>
          <p:cNvPr id="1177" name="Brødtekst nivå én…"/>
          <p:cNvSpPr txBox="1"/>
          <p:nvPr>
            <p:ph type="body" sz="quarter" idx="1" hasCustomPrompt="1"/>
          </p:nvPr>
        </p:nvSpPr>
        <p:spPr>
          <a:xfrm>
            <a:off x="4475162" y="3083613"/>
            <a:ext cx="6913565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å tom side 3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Bilde 4" descr="Bilde 4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0" y="2648859"/>
            <a:ext cx="3201991" cy="4209142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Brødtekst nivå én…"/>
          <p:cNvSpPr txBox="1"/>
          <p:nvPr>
            <p:ph type="body" sz="quarter" idx="1" hasCustomPrompt="1"/>
          </p:nvPr>
        </p:nvSpPr>
        <p:spPr>
          <a:xfrm>
            <a:off x="4511673" y="1562100"/>
            <a:ext cx="6913565" cy="1112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68679" indent="-411479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43150" indent="-514350">
              <a:defRPr b="1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Klikk for å redigere 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8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9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re innsikter vertikal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2"/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ittel 11"/>
          <p:cNvSpPr txBox="1"/>
          <p:nvPr/>
        </p:nvSpPr>
        <p:spPr>
          <a:xfrm>
            <a:off x="885507" y="1852985"/>
            <a:ext cx="2364064" cy="326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b="1" sz="11500">
                <a:solidFill>
                  <a:srgbClr val="C8E9F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TRE</a:t>
            </a:r>
            <a:r>
              <a:rPr sz="8800">
                <a:solidFill>
                  <a:srgbClr val="FFFFFF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VIKTIGSTE INNSIKTEROG FUNN</a:t>
            </a:r>
          </a:p>
        </p:txBody>
      </p:sp>
      <p:pic>
        <p:nvPicPr>
          <p:cNvPr id="153" name="Bilde 15" descr="Bild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Ellipse 16"/>
          <p:cNvGrpSpPr/>
          <p:nvPr/>
        </p:nvGrpSpPr>
        <p:grpSpPr>
          <a:xfrm>
            <a:off x="4475162" y="1227714"/>
            <a:ext cx="767867" cy="767867"/>
            <a:chOff x="0" y="0"/>
            <a:chExt cx="767866" cy="767866"/>
          </a:xfrm>
        </p:grpSpPr>
        <p:sp>
          <p:nvSpPr>
            <p:cNvPr id="154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1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C8E9F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59" name="Ellipse 17"/>
          <p:cNvGrpSpPr/>
          <p:nvPr/>
        </p:nvGrpSpPr>
        <p:grpSpPr>
          <a:xfrm>
            <a:off x="4475162" y="3048577"/>
            <a:ext cx="767867" cy="767867"/>
            <a:chOff x="0" y="0"/>
            <a:chExt cx="767866" cy="767866"/>
          </a:xfrm>
        </p:grpSpPr>
        <p:sp>
          <p:nvSpPr>
            <p:cNvPr id="157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2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C8E9F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62" name="Ellipse 18"/>
          <p:cNvGrpSpPr/>
          <p:nvPr/>
        </p:nvGrpSpPr>
        <p:grpSpPr>
          <a:xfrm>
            <a:off x="4475162" y="4869438"/>
            <a:ext cx="767867" cy="767867"/>
            <a:chOff x="0" y="0"/>
            <a:chExt cx="767866" cy="767866"/>
          </a:xfrm>
        </p:grpSpPr>
        <p:sp>
          <p:nvSpPr>
            <p:cNvPr id="160" name="Sirkel"/>
            <p:cNvSpPr/>
            <p:nvPr/>
          </p:nvSpPr>
          <p:spPr>
            <a:xfrm>
              <a:off x="-1" y="-1"/>
              <a:ext cx="767868" cy="7678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3"/>
            <p:cNvSpPr txBox="1"/>
            <p:nvPr/>
          </p:nvSpPr>
          <p:spPr>
            <a:xfrm>
              <a:off x="158170" y="90563"/>
              <a:ext cx="451526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200">
                  <a:solidFill>
                    <a:srgbClr val="C8E9F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163" name="Bilde 12" descr="Bild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rødtekst nivå én…"/>
          <p:cNvSpPr txBox="1"/>
          <p:nvPr>
            <p:ph type="body" sz="quarter" idx="1" hasCustomPrompt="1"/>
          </p:nvPr>
        </p:nvSpPr>
        <p:spPr>
          <a:xfrm>
            <a:off x="5610225" y="917016"/>
            <a:ext cx="5778500" cy="13892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  <a:lvl2pPr marL="0" indent="457200">
              <a:buSzTx/>
              <a:buNone/>
              <a:defRPr sz="1200"/>
            </a:lvl2pPr>
            <a:lvl3pPr marL="0" indent="914400">
              <a:buSzTx/>
              <a:buNone/>
              <a:defRPr sz="1200"/>
            </a:lvl3pPr>
            <a:lvl4pPr marL="0" indent="1371600">
              <a:buSzTx/>
              <a:buNone/>
              <a:defRPr sz="1200"/>
            </a:lvl4pPr>
            <a:lvl5pPr marL="0" indent="1828800">
              <a:buSzTx/>
              <a:buNone/>
              <a:defRPr sz="1200"/>
            </a:lvl5pPr>
          </a:lstStyle>
          <a:p>
            <a:pPr/>
            <a:r>
              <a:t>Skriv inn første hovedfunn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5" name="Plassholder for tekst 7"/>
          <p:cNvSpPr/>
          <p:nvPr>
            <p:ph type="body" sz="quarter" idx="21" hasCustomPrompt="1"/>
          </p:nvPr>
        </p:nvSpPr>
        <p:spPr>
          <a:xfrm>
            <a:off x="5610225" y="2737878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andre hovedfunn</a:t>
            </a:r>
          </a:p>
        </p:txBody>
      </p:sp>
      <p:sp>
        <p:nvSpPr>
          <p:cNvPr id="166" name="Plassholder for tekst 7"/>
          <p:cNvSpPr/>
          <p:nvPr>
            <p:ph type="body" sz="quarter" idx="22" hasCustomPrompt="1"/>
          </p:nvPr>
        </p:nvSpPr>
        <p:spPr>
          <a:xfrm>
            <a:off x="5610225" y="4558739"/>
            <a:ext cx="5778500" cy="13892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1200"/>
            </a:lvl1pPr>
          </a:lstStyle>
          <a:p>
            <a:pPr/>
            <a:r>
              <a:t>Skriv inn tredje hovedfunn</a:t>
            </a:r>
          </a:p>
        </p:txBody>
      </p:sp>
      <p:sp>
        <p:nvSpPr>
          <p:cNvPr id="167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rød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05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06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blå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1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mørk gul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23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2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gul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32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33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oransje">
    <p:bg>
      <p:bgPr>
        <a:solidFill>
          <a:srgbClr val="F26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41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42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med ramme grå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50" name="Plassholder for bilde 4"/>
          <p:cNvSpPr/>
          <p:nvPr>
            <p:ph type="pic" idx="21"/>
          </p:nvPr>
        </p:nvSpPr>
        <p:spPr>
          <a:xfrm>
            <a:off x="839787" y="364467"/>
            <a:ext cx="10548938" cy="6130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1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med bilde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59" name="Plassholder for bilde 5"/>
          <p:cNvSpPr/>
          <p:nvPr>
            <p:ph type="pic" idx="21"/>
          </p:nvPr>
        </p:nvSpPr>
        <p:spPr>
          <a:xfrm>
            <a:off x="4475162" y="620712"/>
            <a:ext cx="6913563" cy="5874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60" name="Brødtekst nivå én…"/>
          <p:cNvSpPr txBox="1"/>
          <p:nvPr>
            <p:ph type="body" sz="half" idx="1" hasCustomPrompt="1"/>
          </p:nvPr>
        </p:nvSpPr>
        <p:spPr>
          <a:xfrm>
            <a:off x="839787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1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med liggende bilde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69" name="Plassholder for bilde 5"/>
          <p:cNvSpPr/>
          <p:nvPr>
            <p:ph type="pic" idx="21"/>
          </p:nvPr>
        </p:nvSpPr>
        <p:spPr>
          <a:xfrm>
            <a:off x="838199" y="2366682"/>
            <a:ext cx="10550526" cy="41287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0" name="Brødtekst nivå én…"/>
          <p:cNvSpPr txBox="1"/>
          <p:nvPr>
            <p:ph type="body" sz="quarter" idx="1" hasCustomPrompt="1"/>
          </p:nvPr>
        </p:nvSpPr>
        <p:spPr>
          <a:xfrm>
            <a:off x="839787" y="620714"/>
            <a:ext cx="10548938" cy="126596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1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med fire bilder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79" name="Plassholder for bilde 5"/>
          <p:cNvSpPr/>
          <p:nvPr>
            <p:ph type="pic" sz="quarter" idx="21"/>
          </p:nvPr>
        </p:nvSpPr>
        <p:spPr>
          <a:xfrm>
            <a:off x="4475162" y="620712"/>
            <a:ext cx="3241676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0" name="Plassholder for bilde 5"/>
          <p:cNvSpPr/>
          <p:nvPr>
            <p:ph type="pic" sz="quarter" idx="22"/>
          </p:nvPr>
        </p:nvSpPr>
        <p:spPr>
          <a:xfrm>
            <a:off x="8148638" y="619931"/>
            <a:ext cx="3241676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1" name="Plassholder for bilde 5"/>
          <p:cNvSpPr/>
          <p:nvPr>
            <p:ph type="pic" sz="quarter" idx="23"/>
          </p:nvPr>
        </p:nvSpPr>
        <p:spPr>
          <a:xfrm>
            <a:off x="4475162" y="3643705"/>
            <a:ext cx="3241676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2" name="Plassholder for bilde 5"/>
          <p:cNvSpPr/>
          <p:nvPr>
            <p:ph type="pic" sz="quarter" idx="24"/>
          </p:nvPr>
        </p:nvSpPr>
        <p:spPr>
          <a:xfrm>
            <a:off x="8148638" y="3642924"/>
            <a:ext cx="3241676" cy="2850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3" name="Brødtekst nivå én…"/>
          <p:cNvSpPr txBox="1"/>
          <p:nvPr>
            <p:ph type="body" sz="half" idx="1" hasCustomPrompt="1"/>
          </p:nvPr>
        </p:nvSpPr>
        <p:spPr>
          <a:xfrm>
            <a:off x="839787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4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med to bilder grøn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7405"/>
            <a:ext cx="443737" cy="452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92" name="Plassholder for bilde 5"/>
          <p:cNvSpPr/>
          <p:nvPr>
            <p:ph type="pic" sz="half" idx="21"/>
          </p:nvPr>
        </p:nvSpPr>
        <p:spPr>
          <a:xfrm>
            <a:off x="4475162" y="620712"/>
            <a:ext cx="3241676" cy="5875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93" name="Plassholder for bilde 5"/>
          <p:cNvSpPr/>
          <p:nvPr>
            <p:ph type="pic" sz="half" idx="22"/>
          </p:nvPr>
        </p:nvSpPr>
        <p:spPr>
          <a:xfrm>
            <a:off x="8148638" y="619931"/>
            <a:ext cx="3241676" cy="5875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94" name="Brødtekst nivå én…"/>
          <p:cNvSpPr txBox="1"/>
          <p:nvPr>
            <p:ph type="body" sz="half" idx="1" hasCustomPrompt="1"/>
          </p:nvPr>
        </p:nvSpPr>
        <p:spPr>
          <a:xfrm>
            <a:off x="839787" y="620712"/>
            <a:ext cx="3240088" cy="58746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7239" indent="-320039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0000" indent="-35560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716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8850" indent="-400050">
              <a:defRPr b="1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Skriv inn ditt innhold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95" name="Lysbildenummer"/>
          <p:cNvSpPr txBox="1"/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58.xml"/><Relationship Id="rId62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2.xml"/><Relationship Id="rId66" Type="http://schemas.openxmlformats.org/officeDocument/2006/relationships/slideLayout" Target="../slideLayouts/slideLayout63.xml"/><Relationship Id="rId67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5.xml"/><Relationship Id="rId69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67.xml"/><Relationship Id="rId7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69.xml"/><Relationship Id="rId73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71.xml"/><Relationship Id="rId75" Type="http://schemas.openxmlformats.org/officeDocument/2006/relationships/slideLayout" Target="../slideLayouts/slideLayout72.xml"/><Relationship Id="rId76" Type="http://schemas.openxmlformats.org/officeDocument/2006/relationships/slideLayout" Target="../slideLayouts/slideLayout73.xml"/><Relationship Id="rId77" Type="http://schemas.openxmlformats.org/officeDocument/2006/relationships/slideLayout" Target="../slideLayouts/slideLayout74.xml"/><Relationship Id="rId78" Type="http://schemas.openxmlformats.org/officeDocument/2006/relationships/slideLayout" Target="../slideLayouts/slideLayout75.xml"/><Relationship Id="rId79" Type="http://schemas.openxmlformats.org/officeDocument/2006/relationships/slideLayout" Target="../slideLayouts/slideLayout76.xml"/><Relationship Id="rId80" Type="http://schemas.openxmlformats.org/officeDocument/2006/relationships/slideLayout" Target="../slideLayouts/slideLayout77.xml"/><Relationship Id="rId81" Type="http://schemas.openxmlformats.org/officeDocument/2006/relationships/slideLayout" Target="../slideLayouts/slideLayout78.xml"/><Relationship Id="rId82" Type="http://schemas.openxmlformats.org/officeDocument/2006/relationships/slideLayout" Target="../slideLayouts/slideLayout79.xml"/><Relationship Id="rId83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81.xml"/><Relationship Id="rId85" Type="http://schemas.openxmlformats.org/officeDocument/2006/relationships/slideLayout" Target="../slideLayouts/slideLayout82.xml"/><Relationship Id="rId86" Type="http://schemas.openxmlformats.org/officeDocument/2006/relationships/slideLayout" Target="../slideLayouts/slideLayout83.xml"/><Relationship Id="rId87" Type="http://schemas.openxmlformats.org/officeDocument/2006/relationships/slideLayout" Target="../slideLayouts/slideLayout84.xml"/><Relationship Id="rId88" Type="http://schemas.openxmlformats.org/officeDocument/2006/relationships/slideLayout" Target="../slideLayouts/slideLayout85.xml"/><Relationship Id="rId89" Type="http://schemas.openxmlformats.org/officeDocument/2006/relationships/slideLayout" Target="../slideLayouts/slideLayout86.xml"/><Relationship Id="rId90" Type="http://schemas.openxmlformats.org/officeDocument/2006/relationships/slideLayout" Target="../slideLayouts/slideLayout87.xml"/><Relationship Id="rId91" Type="http://schemas.openxmlformats.org/officeDocument/2006/relationships/slideLayout" Target="../slideLayouts/slideLayout88.xml"/><Relationship Id="rId92" Type="http://schemas.openxmlformats.org/officeDocument/2006/relationships/slideLayout" Target="../slideLayouts/slideLayout89.xml"/><Relationship Id="rId93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91.xml"/><Relationship Id="rId95" Type="http://schemas.openxmlformats.org/officeDocument/2006/relationships/slideLayout" Target="../slideLayouts/slideLayout92.xml"/><Relationship Id="rId96" Type="http://schemas.openxmlformats.org/officeDocument/2006/relationships/slideLayout" Target="../slideLayouts/slideLayout93.xml"/><Relationship Id="rId97" Type="http://schemas.openxmlformats.org/officeDocument/2006/relationships/slideLayout" Target="../slideLayouts/slideLayout94.xml"/><Relationship Id="rId98" Type="http://schemas.openxmlformats.org/officeDocument/2006/relationships/slideLayout" Target="../slideLayouts/slideLayout95.xml"/><Relationship Id="rId99" Type="http://schemas.openxmlformats.org/officeDocument/2006/relationships/slideLayout" Target="../slideLayouts/slideLayout96.xml"/><Relationship Id="rId100" Type="http://schemas.openxmlformats.org/officeDocument/2006/relationships/slideLayout" Target="../slideLayouts/slideLayout97.xml"/><Relationship Id="rId101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99.xml"/><Relationship Id="rId103" Type="http://schemas.openxmlformats.org/officeDocument/2006/relationships/slideLayout" Target="../slideLayouts/slideLayout100.xml"/><Relationship Id="rId104" Type="http://schemas.openxmlformats.org/officeDocument/2006/relationships/slideLayout" Target="../slideLayouts/slideLayout101.xml"/><Relationship Id="rId105" Type="http://schemas.openxmlformats.org/officeDocument/2006/relationships/slideLayout" Target="../slideLayouts/slideLayout102.xml"/><Relationship Id="rId106" Type="http://schemas.openxmlformats.org/officeDocument/2006/relationships/slideLayout" Target="../slideLayouts/slideLayout103.xml"/><Relationship Id="rId107" Type="http://schemas.openxmlformats.org/officeDocument/2006/relationships/slideLayout" Target="../slideLayouts/slideLayout104.xml"/><Relationship Id="rId108" Type="http://schemas.openxmlformats.org/officeDocument/2006/relationships/slideLayout" Target="../slideLayouts/slideLayout10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8557" y="6229513"/>
            <a:ext cx="449984" cy="4499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teltekst"/>
          <p:cNvSpPr txBox="1"/>
          <p:nvPr>
            <p:ph type="title"/>
          </p:nvPr>
        </p:nvSpPr>
        <p:spPr>
          <a:xfrm>
            <a:off x="850442" y="365125"/>
            <a:ext cx="10538282" cy="842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4" name="Brødtekst nivå én…"/>
          <p:cNvSpPr txBox="1"/>
          <p:nvPr>
            <p:ph type="body" idx="1"/>
          </p:nvPr>
        </p:nvSpPr>
        <p:spPr>
          <a:xfrm>
            <a:off x="839787" y="1558454"/>
            <a:ext cx="10548939" cy="465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3"/>
              </a:buBlip>
            </a:lvl1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" name="Lysbildenummer"/>
          <p:cNvSpPr txBox="1"/>
          <p:nvPr>
            <p:ph type="sldNum" sz="quarter" idx="2"/>
          </p:nvPr>
        </p:nvSpPr>
        <p:spPr>
          <a:xfrm>
            <a:off x="6008613" y="6582934"/>
            <a:ext cx="174772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solidFill>
                  <a:srgbClr val="96979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2" r:id="rId57"/>
    <p:sldLayoutId id="2147483703" r:id="rId58"/>
    <p:sldLayoutId id="2147483704" r:id="rId59"/>
    <p:sldLayoutId id="2147483705" r:id="rId60"/>
    <p:sldLayoutId id="2147483706" r:id="rId61"/>
    <p:sldLayoutId id="2147483707" r:id="rId62"/>
    <p:sldLayoutId id="2147483708" r:id="rId63"/>
    <p:sldLayoutId id="2147483709" r:id="rId64"/>
    <p:sldLayoutId id="2147483710" r:id="rId65"/>
    <p:sldLayoutId id="2147483711" r:id="rId66"/>
    <p:sldLayoutId id="2147483712" r:id="rId67"/>
    <p:sldLayoutId id="2147483713" r:id="rId68"/>
    <p:sldLayoutId id="2147483714" r:id="rId69"/>
    <p:sldLayoutId id="2147483715" r:id="rId70"/>
    <p:sldLayoutId id="2147483716" r:id="rId71"/>
    <p:sldLayoutId id="2147483717" r:id="rId72"/>
    <p:sldLayoutId id="2147483718" r:id="rId73"/>
    <p:sldLayoutId id="2147483719" r:id="rId74"/>
    <p:sldLayoutId id="2147483720" r:id="rId75"/>
    <p:sldLayoutId id="2147483721" r:id="rId76"/>
    <p:sldLayoutId id="2147483722" r:id="rId77"/>
    <p:sldLayoutId id="2147483723" r:id="rId78"/>
    <p:sldLayoutId id="2147483724" r:id="rId79"/>
    <p:sldLayoutId id="2147483725" r:id="rId80"/>
    <p:sldLayoutId id="2147483726" r:id="rId81"/>
    <p:sldLayoutId id="2147483727" r:id="rId82"/>
    <p:sldLayoutId id="2147483728" r:id="rId83"/>
    <p:sldLayoutId id="2147483729" r:id="rId84"/>
    <p:sldLayoutId id="2147483730" r:id="rId85"/>
    <p:sldLayoutId id="2147483731" r:id="rId86"/>
    <p:sldLayoutId id="2147483732" r:id="rId87"/>
    <p:sldLayoutId id="2147483733" r:id="rId88"/>
    <p:sldLayoutId id="2147483734" r:id="rId89"/>
    <p:sldLayoutId id="2147483735" r:id="rId90"/>
    <p:sldLayoutId id="2147483736" r:id="rId91"/>
    <p:sldLayoutId id="2147483737" r:id="rId92"/>
    <p:sldLayoutId id="2147483738" r:id="rId93"/>
    <p:sldLayoutId id="2147483739" r:id="rId94"/>
    <p:sldLayoutId id="2147483740" r:id="rId95"/>
    <p:sldLayoutId id="2147483741" r:id="rId96"/>
    <p:sldLayoutId id="2147483742" r:id="rId97"/>
    <p:sldLayoutId id="2147483743" r:id="rId98"/>
    <p:sldLayoutId id="2147483744" r:id="rId99"/>
    <p:sldLayoutId id="2147483745" r:id="rId100"/>
    <p:sldLayoutId id="2147483746" r:id="rId101"/>
    <p:sldLayoutId id="2147483747" r:id="rId102"/>
    <p:sldLayoutId id="2147483748" r:id="rId103"/>
    <p:sldLayoutId id="2147483749" r:id="rId104"/>
    <p:sldLayoutId id="2147483750" r:id="rId105"/>
    <p:sldLayoutId id="2147483751" r:id="rId106"/>
    <p:sldLayoutId id="2147483752" r:id="rId107"/>
    <p:sldLayoutId id="2147483753" r:id="rId10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407987" marR="0" indent="-3968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1pPr>
      <a:lvl2pPr marL="731519" marR="0" indent="-2743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o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2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3.xml"/><Relationship Id="rId3" Type="http://schemas.openxmlformats.org/officeDocument/2006/relationships/image" Target="../media/image2.png"/><Relationship Id="rId4" Type="http://schemas.openxmlformats.org/officeDocument/2006/relationships/image" Target="../media/image3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4.xml"/><Relationship Id="rId3" Type="http://schemas.openxmlformats.org/officeDocument/2006/relationships/image" Target="../media/image36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5866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9" name="Rektangel 6"/>
          <p:cNvSpPr/>
          <p:nvPr/>
        </p:nvSpPr>
        <p:spPr>
          <a:xfrm>
            <a:off x="0" y="0"/>
            <a:ext cx="4475163" cy="6858000"/>
          </a:xfrm>
          <a:prstGeom prst="rect">
            <a:avLst/>
          </a:prstGeom>
          <a:solidFill>
            <a:schemeClr val="accent2">
              <a:alpha val="6388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0" name="Tittel 2"/>
          <p:cNvSpPr txBox="1"/>
          <p:nvPr/>
        </p:nvSpPr>
        <p:spPr>
          <a:xfrm>
            <a:off x="885507" y="1557338"/>
            <a:ext cx="3207714" cy="187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b="1" sz="2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Nordic Drone Survey</a:t>
            </a:r>
          </a:p>
        </p:txBody>
      </p:sp>
      <p:sp>
        <p:nvSpPr>
          <p:cNvPr id="1371" name="Undertittel 3"/>
          <p:cNvSpPr txBox="1"/>
          <p:nvPr/>
        </p:nvSpPr>
        <p:spPr>
          <a:xfrm>
            <a:off x="885507" y="3493241"/>
            <a:ext cx="314864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 survey conducted in the Nordic countries for UAS Norway</a:t>
            </a:r>
          </a:p>
        </p:txBody>
      </p:sp>
      <p:sp>
        <p:nvSpPr>
          <p:cNvPr id="1372" name="Plassholder for tekst 4"/>
          <p:cNvSpPr txBox="1"/>
          <p:nvPr/>
        </p:nvSpPr>
        <p:spPr>
          <a:xfrm>
            <a:off x="885507" y="5596320"/>
            <a:ext cx="3148649" cy="76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>
              <a:spcBef>
                <a:spcPts val="1000"/>
              </a:spcBef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Opinion // September 2023</a:t>
            </a:r>
          </a:p>
        </p:txBody>
      </p:sp>
      <p:pic>
        <p:nvPicPr>
          <p:cNvPr id="1373" name="Bilde 10" descr="Bild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974" y="500812"/>
            <a:ext cx="778805" cy="1056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4" name="Bilde 11" descr="Bilde 11"/>
          <p:cNvPicPr>
            <a:picLocks noChangeAspect="1"/>
          </p:cNvPicPr>
          <p:nvPr/>
        </p:nvPicPr>
        <p:blipFill>
          <a:blip r:embed="rId4">
            <a:alphaModFix amt="82000"/>
            <a:extLst/>
          </a:blip>
          <a:srcRect l="14774" t="5172" r="0" b="0"/>
          <a:stretch>
            <a:fillRect/>
          </a:stretch>
        </p:blipFill>
        <p:spPr>
          <a:xfrm rot="5400000">
            <a:off x="7899997" y="358828"/>
            <a:ext cx="4650827" cy="3933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Tittel 1"/>
          <p:cNvSpPr txBox="1"/>
          <p:nvPr>
            <p:ph type="title"/>
          </p:nvPr>
        </p:nvSpPr>
        <p:spPr>
          <a:xfrm>
            <a:off x="850443" y="365125"/>
            <a:ext cx="10538281" cy="84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Project information</a:t>
            </a:r>
          </a:p>
        </p:txBody>
      </p:sp>
      <p:sp>
        <p:nvSpPr>
          <p:cNvPr id="1377" name="Plassholder for lysbildenummer 2"/>
          <p:cNvSpPr txBox="1"/>
          <p:nvPr>
            <p:ph type="sldNum" sz="quarter" idx="2"/>
          </p:nvPr>
        </p:nvSpPr>
        <p:spPr>
          <a:xfrm>
            <a:off x="6008613" y="6582934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78" name="TextBox 26"/>
          <p:cNvSpPr txBox="1"/>
          <p:nvPr/>
        </p:nvSpPr>
        <p:spPr>
          <a:xfrm>
            <a:off x="1715640" y="1757016"/>
            <a:ext cx="271913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1379" name="Straight Connector 37"/>
          <p:cNvSpPr/>
          <p:nvPr/>
        </p:nvSpPr>
        <p:spPr>
          <a:xfrm>
            <a:off x="839787" y="3171979"/>
            <a:ext cx="10569190" cy="1"/>
          </a:xfrm>
          <a:prstGeom prst="line">
            <a:avLst/>
          </a:prstGeom>
          <a:ln w="19050">
            <a:solidFill>
              <a:srgbClr val="FFFFF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0" name="Text Placeholder 17"/>
          <p:cNvSpPr txBox="1"/>
          <p:nvPr/>
        </p:nvSpPr>
        <p:spPr>
          <a:xfrm>
            <a:off x="1713761" y="2284546"/>
            <a:ext cx="377211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UAS Norway</a:t>
            </a:r>
          </a:p>
        </p:txBody>
      </p:sp>
      <p:sp>
        <p:nvSpPr>
          <p:cNvPr id="1381" name="Text Placeholder 17"/>
          <p:cNvSpPr txBox="1"/>
          <p:nvPr/>
        </p:nvSpPr>
        <p:spPr>
          <a:xfrm>
            <a:off x="1713762" y="2620427"/>
            <a:ext cx="419959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Anders Martinsen</a:t>
            </a:r>
          </a:p>
        </p:txBody>
      </p:sp>
      <p:sp>
        <p:nvSpPr>
          <p:cNvPr id="1382" name="Straight Connector 65"/>
          <p:cNvSpPr/>
          <p:nvPr/>
        </p:nvSpPr>
        <p:spPr>
          <a:xfrm flipH="1">
            <a:off x="1663571" y="1701469"/>
            <a:ext cx="1" cy="4442773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3" name="Straight Connector 66"/>
          <p:cNvSpPr/>
          <p:nvPr/>
        </p:nvSpPr>
        <p:spPr>
          <a:xfrm>
            <a:off x="1661285" y="2136831"/>
            <a:ext cx="4027835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4" name="TextBox 71"/>
          <p:cNvSpPr txBox="1"/>
          <p:nvPr/>
        </p:nvSpPr>
        <p:spPr>
          <a:xfrm>
            <a:off x="1715641" y="3425107"/>
            <a:ext cx="277726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OJECTIVE</a:t>
            </a:r>
          </a:p>
        </p:txBody>
      </p:sp>
      <p:sp>
        <p:nvSpPr>
          <p:cNvPr id="1385" name="Text Placeholder 17"/>
          <p:cNvSpPr txBox="1"/>
          <p:nvPr/>
        </p:nvSpPr>
        <p:spPr>
          <a:xfrm>
            <a:off x="1713762" y="3916486"/>
            <a:ext cx="4199597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To provide an estaimated number of drones in the Nordic countries</a:t>
            </a:r>
          </a:p>
        </p:txBody>
      </p:sp>
      <p:sp>
        <p:nvSpPr>
          <p:cNvPr id="1386" name="Straight Connector 73"/>
          <p:cNvSpPr/>
          <p:nvPr/>
        </p:nvSpPr>
        <p:spPr>
          <a:xfrm>
            <a:off x="871104" y="4707311"/>
            <a:ext cx="10517622" cy="1"/>
          </a:xfrm>
          <a:prstGeom prst="line">
            <a:avLst/>
          </a:prstGeom>
          <a:ln w="19050">
            <a:solidFill>
              <a:srgbClr val="FFFFF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7" name="Straight Connector 75"/>
          <p:cNvSpPr/>
          <p:nvPr/>
        </p:nvSpPr>
        <p:spPr>
          <a:xfrm>
            <a:off x="1661285" y="3794564"/>
            <a:ext cx="4027835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8" name="TextBox 81"/>
          <p:cNvSpPr txBox="1"/>
          <p:nvPr/>
        </p:nvSpPr>
        <p:spPr>
          <a:xfrm>
            <a:off x="1713761" y="4984998"/>
            <a:ext cx="277914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TIMING</a:t>
            </a:r>
          </a:p>
        </p:txBody>
      </p:sp>
      <p:sp>
        <p:nvSpPr>
          <p:cNvPr id="1389" name="Straight Connector 82"/>
          <p:cNvSpPr/>
          <p:nvPr/>
        </p:nvSpPr>
        <p:spPr>
          <a:xfrm>
            <a:off x="1675146" y="5354454"/>
            <a:ext cx="4027836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0" name="Text Placeholder 17"/>
          <p:cNvSpPr txBox="1"/>
          <p:nvPr/>
        </p:nvSpPr>
        <p:spPr>
          <a:xfrm>
            <a:off x="1715641" y="5469458"/>
            <a:ext cx="4199598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The survey was conducted primo Semptember 2023.</a:t>
            </a:r>
          </a:p>
        </p:txBody>
      </p:sp>
      <p:sp>
        <p:nvSpPr>
          <p:cNvPr id="1391" name="TextBox 85"/>
          <p:cNvSpPr txBox="1"/>
          <p:nvPr/>
        </p:nvSpPr>
        <p:spPr>
          <a:xfrm>
            <a:off x="6980416" y="1757016"/>
            <a:ext cx="216977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METHODOLOGY</a:t>
            </a:r>
          </a:p>
        </p:txBody>
      </p:sp>
      <p:sp>
        <p:nvSpPr>
          <p:cNvPr id="1392" name="Text Placeholder 17"/>
          <p:cNvSpPr txBox="1"/>
          <p:nvPr/>
        </p:nvSpPr>
        <p:spPr>
          <a:xfrm>
            <a:off x="6992054" y="2254822"/>
            <a:ext cx="432163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Quantitative methodology, web based interview.</a:t>
            </a:r>
          </a:p>
        </p:txBody>
      </p:sp>
      <p:sp>
        <p:nvSpPr>
          <p:cNvPr id="1393" name="Straight Connector 91"/>
          <p:cNvSpPr/>
          <p:nvPr/>
        </p:nvSpPr>
        <p:spPr>
          <a:xfrm flipH="1">
            <a:off x="6095303" y="1058507"/>
            <a:ext cx="1" cy="5375754"/>
          </a:xfrm>
          <a:prstGeom prst="line">
            <a:avLst/>
          </a:prstGeom>
          <a:ln w="19050">
            <a:solidFill>
              <a:srgbClr val="FFFFFF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4" name="Straight Connector 92"/>
          <p:cNvSpPr/>
          <p:nvPr/>
        </p:nvSpPr>
        <p:spPr>
          <a:xfrm>
            <a:off x="6943856" y="2136831"/>
            <a:ext cx="4027835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5" name="Oval 93"/>
          <p:cNvSpPr/>
          <p:nvPr/>
        </p:nvSpPr>
        <p:spPr>
          <a:xfrm>
            <a:off x="6214957" y="3292299"/>
            <a:ext cx="612001" cy="612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6" name="TextBox 95"/>
          <p:cNvSpPr txBox="1"/>
          <p:nvPr/>
        </p:nvSpPr>
        <p:spPr>
          <a:xfrm>
            <a:off x="7038538" y="3425107"/>
            <a:ext cx="21697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TARGET GROUP</a:t>
            </a:r>
          </a:p>
        </p:txBody>
      </p:sp>
      <p:sp>
        <p:nvSpPr>
          <p:cNvPr id="1397" name="Text Placeholder 17"/>
          <p:cNvSpPr txBox="1"/>
          <p:nvPr/>
        </p:nvSpPr>
        <p:spPr>
          <a:xfrm>
            <a:off x="6992054" y="3916486"/>
            <a:ext cx="432163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M/F 18 years +, Norway, Sweden, Denmark, Finland.</a:t>
            </a:r>
          </a:p>
        </p:txBody>
      </p:sp>
      <p:sp>
        <p:nvSpPr>
          <p:cNvPr id="1398" name="Straight Connector 97"/>
          <p:cNvSpPr/>
          <p:nvPr/>
        </p:nvSpPr>
        <p:spPr>
          <a:xfrm>
            <a:off x="6943856" y="3794564"/>
            <a:ext cx="4027835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9" name="TextBox 98"/>
          <p:cNvSpPr txBox="1"/>
          <p:nvPr/>
        </p:nvSpPr>
        <p:spPr>
          <a:xfrm>
            <a:off x="7038538" y="4984996"/>
            <a:ext cx="216977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400" name="Text Placeholder 17"/>
          <p:cNvSpPr txBox="1"/>
          <p:nvPr/>
        </p:nvSpPr>
        <p:spPr>
          <a:xfrm>
            <a:off x="6993934" y="5469458"/>
            <a:ext cx="432163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Sample size approx 1000 nat rep for each country, sample weighted for age, gender and geography</a:t>
            </a:r>
          </a:p>
        </p:txBody>
      </p:sp>
      <p:sp>
        <p:nvSpPr>
          <p:cNvPr id="1401" name="Straight Connector 102"/>
          <p:cNvSpPr/>
          <p:nvPr/>
        </p:nvSpPr>
        <p:spPr>
          <a:xfrm>
            <a:off x="6943856" y="5351595"/>
            <a:ext cx="4027835" cy="1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404" name="Gruppe 60"/>
          <p:cNvGrpSpPr/>
          <p:nvPr/>
        </p:nvGrpSpPr>
        <p:grpSpPr>
          <a:xfrm>
            <a:off x="6209498" y="1623871"/>
            <a:ext cx="628821" cy="612001"/>
            <a:chOff x="0" y="0"/>
            <a:chExt cx="628819" cy="611999"/>
          </a:xfrm>
        </p:grpSpPr>
        <p:sp>
          <p:nvSpPr>
            <p:cNvPr id="1402" name="Oval 84"/>
            <p:cNvSpPr/>
            <p:nvPr/>
          </p:nvSpPr>
          <p:spPr>
            <a:xfrm>
              <a:off x="3448" y="0"/>
              <a:ext cx="612000" cy="612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03" name="Picture 108" descr="Picture 10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4251"/>
              <a:ext cx="628820" cy="46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05" name="Picture 109" descr="Picture 10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0136" y="3365169"/>
            <a:ext cx="620186" cy="4320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8" name="Gruppe 59"/>
          <p:cNvGrpSpPr/>
          <p:nvPr/>
        </p:nvGrpSpPr>
        <p:grpSpPr>
          <a:xfrm>
            <a:off x="853622" y="4832822"/>
            <a:ext cx="625553" cy="612001"/>
            <a:chOff x="0" y="0"/>
            <a:chExt cx="625552" cy="611999"/>
          </a:xfrm>
        </p:grpSpPr>
        <p:sp>
          <p:nvSpPr>
            <p:cNvPr id="1406" name="Oval 58"/>
            <p:cNvSpPr/>
            <p:nvPr/>
          </p:nvSpPr>
          <p:spPr>
            <a:xfrm>
              <a:off x="-1" y="0"/>
              <a:ext cx="612001" cy="612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07" name="Picture 110" descr="Picture 1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51" y="80815"/>
              <a:ext cx="615602" cy="43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1" name="Gruppe 61"/>
          <p:cNvGrpSpPr/>
          <p:nvPr/>
        </p:nvGrpSpPr>
        <p:grpSpPr>
          <a:xfrm>
            <a:off x="6213406" y="4855047"/>
            <a:ext cx="612001" cy="612001"/>
            <a:chOff x="0" y="0"/>
            <a:chExt cx="611999" cy="611999"/>
          </a:xfrm>
        </p:grpSpPr>
        <p:sp>
          <p:nvSpPr>
            <p:cNvPr id="1409" name="Oval 87"/>
            <p:cNvSpPr/>
            <p:nvPr/>
          </p:nvSpPr>
          <p:spPr>
            <a:xfrm>
              <a:off x="0" y="0"/>
              <a:ext cx="612000" cy="612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10" name="Picture 111" descr="Picture 1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737" y="84026"/>
              <a:ext cx="583409" cy="437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4" name="Gruppe 58"/>
          <p:cNvGrpSpPr/>
          <p:nvPr/>
        </p:nvGrpSpPr>
        <p:grpSpPr>
          <a:xfrm>
            <a:off x="881158" y="3287397"/>
            <a:ext cx="612001" cy="612001"/>
            <a:chOff x="0" y="0"/>
            <a:chExt cx="611999" cy="611999"/>
          </a:xfrm>
        </p:grpSpPr>
        <p:sp>
          <p:nvSpPr>
            <p:cNvPr id="1412" name="Oval 69"/>
            <p:cNvSpPr/>
            <p:nvPr/>
          </p:nvSpPr>
          <p:spPr>
            <a:xfrm>
              <a:off x="0" y="0"/>
              <a:ext cx="612000" cy="612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13" name="Picture 112" descr="Picture 1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26" y="73135"/>
              <a:ext cx="581427" cy="432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7" name="Gruppe 57"/>
          <p:cNvGrpSpPr/>
          <p:nvPr/>
        </p:nvGrpSpPr>
        <p:grpSpPr>
          <a:xfrm>
            <a:off x="853622" y="1629664"/>
            <a:ext cx="629483" cy="612001"/>
            <a:chOff x="0" y="0"/>
            <a:chExt cx="629482" cy="611999"/>
          </a:xfrm>
        </p:grpSpPr>
        <p:sp>
          <p:nvSpPr>
            <p:cNvPr id="1415" name="Oval 45"/>
            <p:cNvSpPr/>
            <p:nvPr/>
          </p:nvSpPr>
          <p:spPr>
            <a:xfrm>
              <a:off x="17482" y="0"/>
              <a:ext cx="612001" cy="612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16" name="Picture 113" descr="Picture 1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71999"/>
              <a:ext cx="614050" cy="4674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8" name="Straight Connector 91"/>
          <p:cNvSpPr/>
          <p:nvPr/>
        </p:nvSpPr>
        <p:spPr>
          <a:xfrm flipH="1">
            <a:off x="6932070" y="1561603"/>
            <a:ext cx="1" cy="4442773"/>
          </a:xfrm>
          <a:prstGeom prst="line">
            <a:avLst/>
          </a:prstGeom>
          <a:ln w="6350">
            <a:solidFill>
              <a:srgbClr val="C8E9F5"/>
            </a:solidFill>
            <a:prstDash val="dot"/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419" name="Bilde 45" descr="Bilde 4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51136" y="6234041"/>
            <a:ext cx="447405" cy="455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Tittel 1"/>
          <p:cNvSpPr txBox="1"/>
          <p:nvPr>
            <p:ph type="title"/>
          </p:nvPr>
        </p:nvSpPr>
        <p:spPr>
          <a:xfrm>
            <a:off x="850444" y="353094"/>
            <a:ext cx="6865938" cy="84231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Overall positive attitudes towards drones</a:t>
            </a:r>
          </a:p>
        </p:txBody>
      </p:sp>
      <p:graphicFrame>
        <p:nvGraphicFramePr>
          <p:cNvPr id="1422" name="Plassholder for diagram 6"/>
          <p:cNvGraphicFramePr/>
          <p:nvPr/>
        </p:nvGraphicFramePr>
        <p:xfrm>
          <a:off x="694362" y="1461755"/>
          <a:ext cx="6637379" cy="37402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23" name="Plassholder for tekst 3"/>
          <p:cNvSpPr txBox="1"/>
          <p:nvPr>
            <p:ph type="body" sz="quarter" idx="1"/>
          </p:nvPr>
        </p:nvSpPr>
        <p:spPr>
          <a:xfrm>
            <a:off x="2195223" y="6101395"/>
            <a:ext cx="9188826" cy="525983"/>
          </a:xfrm>
          <a:prstGeom prst="rect">
            <a:avLst/>
          </a:prstGeom>
        </p:spPr>
        <p:txBody>
          <a:bodyPr/>
          <a:lstStyle/>
          <a:p>
            <a:pPr/>
            <a:r>
              <a:t>What is your general attitude towards drones?</a:t>
            </a:r>
          </a:p>
        </p:txBody>
      </p:sp>
      <p:sp>
        <p:nvSpPr>
          <p:cNvPr id="1424" name="Plassholder for tekst 4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5" name="Plassholder for lysbildenummer 5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6" name="TekstSylinder 2"/>
          <p:cNvSpPr txBox="1"/>
          <p:nvPr/>
        </p:nvSpPr>
        <p:spPr>
          <a:xfrm>
            <a:off x="-1" y="-369333"/>
            <a:ext cx="409090" cy="350663"/>
          </a:xfrm>
          <a:prstGeom prst="rect">
            <a:avLst/>
          </a:prstGeom>
          <a:solidFill>
            <a:srgbClr val="D2C30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Q1</a:t>
            </a:r>
          </a:p>
        </p:txBody>
      </p:sp>
      <p:sp>
        <p:nvSpPr>
          <p:cNvPr id="1427" name="Rektangel 7"/>
          <p:cNvSpPr/>
          <p:nvPr/>
        </p:nvSpPr>
        <p:spPr>
          <a:xfrm>
            <a:off x="8148638" y="1"/>
            <a:ext cx="4043363" cy="685800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8" name="Plassholder for innhold 7"/>
          <p:cNvSpPr txBox="1"/>
          <p:nvPr/>
        </p:nvSpPr>
        <p:spPr>
          <a:xfrm>
            <a:off x="8300719" y="1675987"/>
            <a:ext cx="3031637" cy="399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Swedish population tend to be slightly more positive towards drones in general – 7 in 10 (71 percent) are strongly or somewhat positive towards drones in general</a:t>
            </a:r>
            <a:endParaRPr sz="24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Sweden: 71 %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Norway: 65 %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Denmark: 61 %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Finland: 57 %</a:t>
            </a:r>
            <a:endParaRPr sz="20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Males in all of the four countries tend to be more positive than females</a:t>
            </a:r>
            <a:endParaRPr sz="24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Very few say they are negative, however 1 in 10 Norwegians say this making them slightly more sceptical than people in the other Nordic Countries</a:t>
            </a:r>
          </a:p>
        </p:txBody>
      </p:sp>
      <p:pic>
        <p:nvPicPr>
          <p:cNvPr id="1429" name="Bilde 12" descr="Bild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7278" y="365482"/>
            <a:ext cx="1080001" cy="1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Tittel 1"/>
          <p:cNvSpPr txBox="1"/>
          <p:nvPr>
            <p:ph type="title"/>
          </p:nvPr>
        </p:nvSpPr>
        <p:spPr>
          <a:xfrm>
            <a:off x="850443" y="353094"/>
            <a:ext cx="6866395" cy="84231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There are more than 2 million drones in the Nordic countries</a:t>
            </a:r>
          </a:p>
        </p:txBody>
      </p:sp>
      <p:graphicFrame>
        <p:nvGraphicFramePr>
          <p:cNvPr id="1432" name="Plassholder for diagram 6"/>
          <p:cNvGraphicFramePr/>
          <p:nvPr/>
        </p:nvGraphicFramePr>
        <p:xfrm>
          <a:off x="881329" y="1474136"/>
          <a:ext cx="6670181" cy="399391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33" name="Plassholder for tekst 3"/>
          <p:cNvSpPr txBox="1"/>
          <p:nvPr>
            <p:ph type="body" sz="quarter" idx="1"/>
          </p:nvPr>
        </p:nvSpPr>
        <p:spPr>
          <a:xfrm>
            <a:off x="2195223" y="6101395"/>
            <a:ext cx="9188826" cy="525983"/>
          </a:xfrm>
          <a:prstGeom prst="rect">
            <a:avLst/>
          </a:prstGeom>
        </p:spPr>
        <p:txBody>
          <a:bodyPr/>
          <a:lstStyle/>
          <a:p>
            <a:pPr/>
            <a:r>
              <a:t>Do you currently own one or more drones?  Are you planning to buy a drone?</a:t>
            </a:r>
          </a:p>
          <a:p>
            <a:pPr>
              <a:defRPr i="1"/>
            </a:pPr>
            <a:r>
              <a:t>*) Norwegian figures gathered in nat rep survey January 2024</a:t>
            </a:r>
          </a:p>
        </p:txBody>
      </p:sp>
      <p:sp>
        <p:nvSpPr>
          <p:cNvPr id="1434" name="Plassholder for tekst 4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5" name="Plassholder for lysbildenummer 5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6" name="TekstSylinder 7"/>
          <p:cNvSpPr txBox="1"/>
          <p:nvPr/>
        </p:nvSpPr>
        <p:spPr>
          <a:xfrm>
            <a:off x="-1" y="-369333"/>
            <a:ext cx="1228836" cy="350663"/>
          </a:xfrm>
          <a:prstGeom prst="rect">
            <a:avLst/>
          </a:prstGeom>
          <a:solidFill>
            <a:srgbClr val="D2C30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Q2 + Q3_a</a:t>
            </a:r>
          </a:p>
        </p:txBody>
      </p:sp>
      <p:sp>
        <p:nvSpPr>
          <p:cNvPr id="1437" name="Rektangel 8"/>
          <p:cNvSpPr/>
          <p:nvPr/>
        </p:nvSpPr>
        <p:spPr>
          <a:xfrm>
            <a:off x="8148638" y="1"/>
            <a:ext cx="4043363" cy="685800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8" name="Plassholder for innhold 7"/>
          <p:cNvSpPr txBox="1"/>
          <p:nvPr/>
        </p:nvSpPr>
        <p:spPr>
          <a:xfrm>
            <a:off x="8300719" y="1675987"/>
            <a:ext cx="3031637" cy="39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The graph shows the estimated number of currently owned drones (blue) and planned purchases of drones (red)</a:t>
            </a:r>
            <a:endParaRPr sz="24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No time limit were set for the planned purchase question</a:t>
            </a:r>
            <a:endParaRPr sz="24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Ownership by share of the population 18+ evenly distributed across the four countries, se next page for percentages</a:t>
            </a:r>
            <a:endParaRPr sz="24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Owners of drones dominated by males (mainly under 50 years), but 3-4 percent of females claim they own a drone</a:t>
            </a:r>
            <a:endParaRPr sz="2400"/>
          </a:p>
        </p:txBody>
      </p:sp>
      <p:pic>
        <p:nvPicPr>
          <p:cNvPr id="1439" name="Bilde 10" descr="Bild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7278" y="365482"/>
            <a:ext cx="1080001" cy="1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Tittel 6"/>
          <p:cNvSpPr txBox="1"/>
          <p:nvPr>
            <p:ph type="title"/>
          </p:nvPr>
        </p:nvSpPr>
        <p:spPr>
          <a:xfrm>
            <a:off x="850444" y="353094"/>
            <a:ext cx="6878638" cy="842311"/>
          </a:xfrm>
          <a:prstGeom prst="rect">
            <a:avLst/>
          </a:prstGeom>
        </p:spPr>
        <p:txBody>
          <a:bodyPr/>
          <a:lstStyle/>
          <a:p>
            <a:pPr/>
            <a:r>
              <a:t>Planned use of purchased drones</a:t>
            </a:r>
          </a:p>
        </p:txBody>
      </p:sp>
      <p:sp>
        <p:nvSpPr>
          <p:cNvPr id="1442" name="Plassholder for lysbildenummer 5"/>
          <p:cNvSpPr txBox="1"/>
          <p:nvPr>
            <p:ph type="sldNum" sz="quarter" idx="2"/>
          </p:nvPr>
        </p:nvSpPr>
        <p:spPr>
          <a:xfrm>
            <a:off x="6008613" y="6582934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1443" name="Plassholder for diagram 11"/>
          <p:cNvGraphicFramePr/>
          <p:nvPr/>
        </p:nvGraphicFramePr>
        <p:xfrm>
          <a:off x="868858" y="1658937"/>
          <a:ext cx="6682881" cy="418159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44" name="Plassholder for innhold 4"/>
          <p:cNvSpPr txBox="1"/>
          <p:nvPr>
            <p:ph type="body" sz="quarter" idx="1"/>
          </p:nvPr>
        </p:nvSpPr>
        <p:spPr>
          <a:xfrm>
            <a:off x="8148638" y="1558091"/>
            <a:ext cx="3229438" cy="43723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</p:txBody>
      </p:sp>
      <p:sp>
        <p:nvSpPr>
          <p:cNvPr id="1445" name="Rektangel 8"/>
          <p:cNvSpPr/>
          <p:nvPr/>
        </p:nvSpPr>
        <p:spPr>
          <a:xfrm>
            <a:off x="8148638" y="1"/>
            <a:ext cx="4043363" cy="685800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6" name="Plassholder for innhold 7"/>
          <p:cNvSpPr txBox="1"/>
          <p:nvPr/>
        </p:nvSpPr>
        <p:spPr>
          <a:xfrm>
            <a:off x="8300719" y="1675986"/>
            <a:ext cx="3031637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The table shows intended usage by those planning to buy drones</a:t>
            </a:r>
            <a:endParaRPr sz="24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3"/>
              </a:buBlip>
              <a:defRPr sz="1400"/>
            </a:pPr>
            <a:r>
              <a:t>Hobby puposes most significant in Finland</a:t>
            </a:r>
            <a:endParaRPr sz="2400"/>
          </a:p>
        </p:txBody>
      </p:sp>
      <p:pic>
        <p:nvPicPr>
          <p:cNvPr id="1447" name="Bilde 10" descr="Bild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7278" y="365482"/>
            <a:ext cx="1080001" cy="10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8" name="TekstSylinder 14"/>
          <p:cNvSpPr txBox="1"/>
          <p:nvPr/>
        </p:nvSpPr>
        <p:spPr>
          <a:xfrm>
            <a:off x="-1" y="-369333"/>
            <a:ext cx="1228836" cy="350663"/>
          </a:xfrm>
          <a:prstGeom prst="rect">
            <a:avLst/>
          </a:prstGeom>
          <a:solidFill>
            <a:srgbClr val="D2C30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Q2 + Q3_a</a:t>
            </a:r>
          </a:p>
        </p:txBody>
      </p:sp>
      <p:sp>
        <p:nvSpPr>
          <p:cNvPr id="1449" name="TekstSylinder 3"/>
          <p:cNvSpPr txBox="1"/>
          <p:nvPr/>
        </p:nvSpPr>
        <p:spPr>
          <a:xfrm>
            <a:off x="896162" y="1211181"/>
            <a:ext cx="155782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000"/>
            </a:lvl1pPr>
          </a:lstStyle>
          <a:p>
            <a:pPr/>
            <a:r>
              <a:t>Base: Plan to buy drone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Tittel 3"/>
          <p:cNvSpPr txBox="1"/>
          <p:nvPr>
            <p:ph type="title"/>
          </p:nvPr>
        </p:nvSpPr>
        <p:spPr>
          <a:xfrm>
            <a:off x="850443" y="353094"/>
            <a:ext cx="6866395" cy="84231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High awareness of registration obligation among drone owners – few have registered</a:t>
            </a:r>
          </a:p>
        </p:txBody>
      </p:sp>
      <p:graphicFrame>
        <p:nvGraphicFramePr>
          <p:cNvPr id="1452" name="Plassholder for diagram 7"/>
          <p:cNvGraphicFramePr/>
          <p:nvPr/>
        </p:nvGraphicFramePr>
        <p:xfrm>
          <a:off x="729131" y="1814393"/>
          <a:ext cx="6750559" cy="389192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53" name="Plassholder for tekst 5"/>
          <p:cNvSpPr txBox="1"/>
          <p:nvPr>
            <p:ph type="body" sz="quarter" idx="1"/>
          </p:nvPr>
        </p:nvSpPr>
        <p:spPr>
          <a:xfrm>
            <a:off x="2195223" y="6101395"/>
            <a:ext cx="9188826" cy="525983"/>
          </a:xfrm>
          <a:prstGeom prst="rect">
            <a:avLst/>
          </a:prstGeom>
        </p:spPr>
        <p:txBody>
          <a:bodyPr/>
          <a:lstStyle/>
          <a:p>
            <a:pPr/>
            <a:r>
              <a:t>Awareness of registration obligation</a:t>
            </a:r>
          </a:p>
        </p:txBody>
      </p:sp>
      <p:sp>
        <p:nvSpPr>
          <p:cNvPr id="1454" name="Plassholder for tekst 6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var.</a:t>
            </a:r>
          </a:p>
        </p:txBody>
      </p:sp>
      <p:sp>
        <p:nvSpPr>
          <p:cNvPr id="1455" name="Plassholder for lysbildenummer 2"/>
          <p:cNvSpPr txBox="1"/>
          <p:nvPr>
            <p:ph type="sldNum" sz="quarter" idx="2"/>
          </p:nvPr>
        </p:nvSpPr>
        <p:spPr>
          <a:xfrm>
            <a:off x="477764" y="6582934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6" name="Rektangel 8"/>
          <p:cNvSpPr/>
          <p:nvPr/>
        </p:nvSpPr>
        <p:spPr>
          <a:xfrm>
            <a:off x="8148638" y="1"/>
            <a:ext cx="4043363" cy="6858001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57" name="Bilde 10" descr="Bild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7278" y="365482"/>
            <a:ext cx="1080001" cy="10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8" name="TekstSylinder 11"/>
          <p:cNvSpPr txBox="1"/>
          <p:nvPr/>
        </p:nvSpPr>
        <p:spPr>
          <a:xfrm>
            <a:off x="0" y="-369333"/>
            <a:ext cx="663362" cy="350663"/>
          </a:xfrm>
          <a:prstGeom prst="rect">
            <a:avLst/>
          </a:prstGeom>
          <a:solidFill>
            <a:srgbClr val="D2C30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Q3_b</a:t>
            </a:r>
          </a:p>
        </p:txBody>
      </p:sp>
      <p:sp>
        <p:nvSpPr>
          <p:cNvPr id="1459" name="TekstSylinder 1"/>
          <p:cNvSpPr txBox="1"/>
          <p:nvPr/>
        </p:nvSpPr>
        <p:spPr>
          <a:xfrm>
            <a:off x="896162" y="1211181"/>
            <a:ext cx="1910667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000"/>
            </a:lvl1pPr>
          </a:lstStyle>
          <a:p>
            <a:pPr/>
            <a:r>
              <a:t>Base: Own one/more drone(s)</a:t>
            </a:r>
          </a:p>
        </p:txBody>
      </p:sp>
      <p:sp>
        <p:nvSpPr>
          <p:cNvPr id="1460" name="Plassholder for innhold 7"/>
          <p:cNvSpPr txBox="1"/>
          <p:nvPr/>
        </p:nvSpPr>
        <p:spPr>
          <a:xfrm>
            <a:off x="8300719" y="1675986"/>
            <a:ext cx="3031637" cy="425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1950" indent="-474662">
              <a:spcBef>
                <a:spcPts val="1000"/>
              </a:spcBef>
              <a:buSzPct val="100000"/>
              <a:buBlip>
                <a:blip r:embed="rId4"/>
              </a:buBlip>
              <a:defRPr sz="1400"/>
            </a:pPr>
            <a:r>
              <a:t>Between 20-30 percent of drone owners are unaware that drones should be registered, most significant in Denmark</a:t>
            </a:r>
          </a:p>
          <a:p>
            <a:pPr marL="361950" indent="-474662">
              <a:spcBef>
                <a:spcPts val="1000"/>
              </a:spcBef>
              <a:buSzPct val="100000"/>
              <a:buBlip>
                <a:blip r:embed="rId4"/>
              </a:buBlip>
              <a:defRPr sz="1400"/>
            </a:pPr>
            <a:r>
              <a:t>Many are aware of this, but has neglected the registration</a:t>
            </a:r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Norway: 58 %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Sweden: 54 %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Finland: 50 %</a:t>
            </a:r>
            <a:endParaRPr sz="2000"/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  <a:r>
              <a:t>Denmark 37 %</a:t>
            </a:r>
            <a:endParaRPr sz="2000"/>
          </a:p>
          <a:p>
            <a:pPr marL="361950" indent="-474662">
              <a:spcBef>
                <a:spcPts val="1000"/>
              </a:spcBef>
              <a:buSzPct val="100000"/>
              <a:buBlip>
                <a:blip r:embed="rId4"/>
              </a:buBlip>
              <a:defRPr sz="1400"/>
            </a:pPr>
            <a:r>
              <a:t>While many claim they have registered their drones in 2021, many may not be aware of the need for an annual renewal in example Norway</a:t>
            </a:r>
          </a:p>
          <a:p>
            <a:pPr lvl="1" marL="685800" indent="-228600">
              <a:spcBef>
                <a:spcPts val="500"/>
              </a:spcBef>
              <a:buSzPct val="100000"/>
              <a:buFont typeface="Courier New"/>
              <a:buChar char="o"/>
              <a:defRPr sz="1000"/>
            </a:pPr>
          </a:p>
          <a:p>
            <a:pPr marL="361950" indent="-474662">
              <a:spcBef>
                <a:spcPts val="1000"/>
              </a:spcBef>
              <a:buSzPct val="100000"/>
              <a:buBlip>
                <a:blip r:embed="rId4"/>
              </a:buBlip>
              <a:defRPr sz="14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Rektangel 12"/>
          <p:cNvSpPr txBox="1"/>
          <p:nvPr/>
        </p:nvSpPr>
        <p:spPr>
          <a:xfrm>
            <a:off x="4520882" y="3616931"/>
            <a:ext cx="3148647" cy="2080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solidFill>
                  <a:srgbClr val="F2664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OLA GAUTE A. ASKHEIM</a:t>
            </a:r>
          </a:p>
          <a:p>
            <a:pPr>
              <a:defRPr b="1" sz="1200"/>
            </a:pPr>
            <a:r>
              <a:t>Rolle:</a:t>
            </a:r>
            <a:r>
              <a:rPr b="0"/>
              <a:t> Prosjektansvarlig</a:t>
            </a:r>
            <a:endParaRPr b="0"/>
          </a:p>
          <a:p>
            <a:pPr>
              <a:defRPr sz="1200"/>
            </a:pPr>
          </a:p>
          <a:p>
            <a:pPr>
              <a:defRPr sz="1200"/>
            </a:pPr>
            <a:r>
              <a:t>Ola Gaute har utdannelse fra Forsvaret, og mer enn 30 års erfaring fra analysebransjen, hvor han særlig har arbeidet med forbrukeradferd, merkevarer og utvikling av konsepter for ulike bransjer.</a:t>
            </a:r>
          </a:p>
          <a:p>
            <a:pPr>
              <a:defRPr sz="1200"/>
            </a:pPr>
            <a:r>
              <a:t>Han foreleser i vitenskapelig metode, har skrevet lærebok i emnet 'kvalitative metoder' og er en etterspurt foredragsholder.</a:t>
            </a:r>
          </a:p>
        </p:txBody>
      </p:sp>
      <p:sp>
        <p:nvSpPr>
          <p:cNvPr id="1463" name="Rektangel 7"/>
          <p:cNvSpPr/>
          <p:nvPr/>
        </p:nvSpPr>
        <p:spPr>
          <a:xfrm>
            <a:off x="0" y="-2665"/>
            <a:ext cx="4079875" cy="6860665"/>
          </a:xfrm>
          <a:prstGeom prst="rect">
            <a:avLst/>
          </a:prstGeom>
          <a:solidFill>
            <a:schemeClr val="accent6"/>
          </a:solidFill>
          <a:ln w="12700">
            <a:solidFill>
              <a:srgbClr val="528E8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64" name="Bilde 16" descr="Bild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73125" y="5036036"/>
            <a:ext cx="428115" cy="42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5" name="Bilde 18" descr="Bild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5" y="5499175"/>
            <a:ext cx="428114" cy="4281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TekstSylinder 19"/>
          <p:cNvSpPr txBox="1"/>
          <p:nvPr/>
        </p:nvSpPr>
        <p:spPr>
          <a:xfrm>
            <a:off x="1397250" y="5151049"/>
            <a:ext cx="189236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olag@opinion.no</a:t>
            </a:r>
          </a:p>
        </p:txBody>
      </p:sp>
      <p:sp>
        <p:nvSpPr>
          <p:cNvPr id="1467" name="TekstSylinder 20"/>
          <p:cNvSpPr txBox="1"/>
          <p:nvPr/>
        </p:nvSpPr>
        <p:spPr>
          <a:xfrm>
            <a:off x="1397250" y="5570149"/>
            <a:ext cx="171196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(+47)  922 34 056</a:t>
            </a:r>
          </a:p>
        </p:txBody>
      </p:sp>
      <p:sp>
        <p:nvSpPr>
          <p:cNvPr id="1468" name="Rektangel 2"/>
          <p:cNvSpPr txBox="1"/>
          <p:nvPr/>
        </p:nvSpPr>
        <p:spPr>
          <a:xfrm>
            <a:off x="852171" y="4224423"/>
            <a:ext cx="2437446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solidFill>
                  <a:srgbClr val="FFFFFF"/>
                </a:solidFill>
              </a:defRPr>
            </a:pPr>
            <a:r>
              <a:t>Kontakt: 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Ola Gaute A. Askheim</a:t>
            </a:r>
          </a:p>
        </p:txBody>
      </p:sp>
      <p:sp>
        <p:nvSpPr>
          <p:cNvPr id="1469" name="Rektangel 13"/>
          <p:cNvSpPr/>
          <p:nvPr/>
        </p:nvSpPr>
        <p:spPr>
          <a:xfrm>
            <a:off x="0" y="-2665"/>
            <a:ext cx="12192000" cy="6860665"/>
          </a:xfrm>
          <a:prstGeom prst="rect">
            <a:avLst/>
          </a:prstGeom>
          <a:ln w="762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70" name="Bilde 9" descr="Bilde 9"/>
          <p:cNvPicPr>
            <a:picLocks noChangeAspect="1"/>
          </p:cNvPicPr>
          <p:nvPr/>
        </p:nvPicPr>
        <p:blipFill>
          <a:blip r:embed="rId4">
            <a:extLst/>
          </a:blip>
          <a:srcRect l="0" t="0" r="9" b="9"/>
          <a:stretch>
            <a:fillRect/>
          </a:stretch>
        </p:blipFill>
        <p:spPr>
          <a:xfrm>
            <a:off x="4475162" y="1576390"/>
            <a:ext cx="1799830" cy="1799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cubicBezTo>
                  <a:pt x="4837" y="0"/>
                  <a:pt x="0" y="4837"/>
                  <a:pt x="0" y="10802"/>
                </a:cubicBezTo>
                <a:cubicBezTo>
                  <a:pt x="0" y="16768"/>
                  <a:pt x="4837" y="21600"/>
                  <a:pt x="10802" y="21600"/>
                </a:cubicBezTo>
                <a:cubicBezTo>
                  <a:pt x="16768" y="21600"/>
                  <a:pt x="21600" y="16768"/>
                  <a:pt x="21600" y="10802"/>
                </a:cubicBezTo>
                <a:cubicBezTo>
                  <a:pt x="21600" y="4837"/>
                  <a:pt x="16768" y="0"/>
                  <a:pt x="10802" y="0"/>
                </a:cubicBezTo>
                <a:close/>
              </a:path>
            </a:pathLst>
          </a:custGeo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APPORT">
  <a:themeElements>
    <a:clrScheme name="RAPPORT">
      <a:dk1>
        <a:srgbClr val="515350"/>
      </a:dk1>
      <a:lt1>
        <a:srgbClr val="F15F5B"/>
      </a:lt1>
      <a:dk2>
        <a:srgbClr val="A7A7A7"/>
      </a:dk2>
      <a:lt2>
        <a:srgbClr val="535353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0000FF"/>
      </a:hlink>
      <a:folHlink>
        <a:srgbClr val="FF00FF"/>
      </a:folHlink>
    </a:clrScheme>
    <a:fontScheme name="RAPPOR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AP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APPORT">
  <a:themeElements>
    <a:clrScheme name="RAPPO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0000FF"/>
      </a:hlink>
      <a:folHlink>
        <a:srgbClr val="FF00FF"/>
      </a:folHlink>
    </a:clrScheme>
    <a:fontScheme name="RAPPOR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AP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